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94" r:id="rId1"/>
  </p:sldMasterIdLst>
  <p:notesMasterIdLst>
    <p:notesMasterId r:id="rId11"/>
  </p:notesMasterIdLst>
  <p:sldIdLst>
    <p:sldId id="4000" r:id="rId2"/>
    <p:sldId id="3999" r:id="rId3"/>
    <p:sldId id="4001" r:id="rId4"/>
    <p:sldId id="3996" r:id="rId5"/>
    <p:sldId id="3990" r:id="rId6"/>
    <p:sldId id="4003" r:id="rId7"/>
    <p:sldId id="3988" r:id="rId8"/>
    <p:sldId id="4002" r:id="rId9"/>
    <p:sldId id="399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F04B"/>
    <a:srgbClr val="60E855"/>
    <a:srgbClr val="013F9B"/>
    <a:srgbClr val="27D135"/>
    <a:srgbClr val="7F7F7F"/>
    <a:srgbClr val="66CF51"/>
    <a:srgbClr val="67CF52"/>
    <a:srgbClr val="48A4BC"/>
    <a:srgbClr val="3E8ED7"/>
    <a:srgbClr val="029C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61"/>
    <p:restoredTop sz="93716"/>
  </p:normalViewPr>
  <p:slideViewPr>
    <p:cSldViewPr snapToGrid="0" snapToObjects="1">
      <p:cViewPr varScale="1">
        <p:scale>
          <a:sx n="82" d="100"/>
          <a:sy n="82" d="100"/>
        </p:scale>
        <p:origin x="48" y="3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517123-CF0E-7741-A1D1-3C4BDEDBD4FA}" type="datetimeFigureOut">
              <a:rPr lang="en-US" smtClean="0"/>
              <a:t>4/15/2019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C84DE7-37E8-C145-A2BF-8738FC26A09C}" type="slidenum">
              <a:rPr lang="en-US" smtClean="0"/>
              <a:t>‹#›</a:t>
            </a:fld>
            <a:endParaRPr lang="en-US"/>
          </a:p>
        </p:txBody>
      </p:sp>
    </p:spTree>
    <p:extLst>
      <p:ext uri="{BB962C8B-B14F-4D97-AF65-F5344CB8AC3E}">
        <p14:creationId xmlns:p14="http://schemas.microsoft.com/office/powerpoint/2010/main" val="2283460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a:xfrm>
            <a:off x="0" y="4089399"/>
            <a:ext cx="12192000" cy="2768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38" name="Rectangle 9"/>
          <p:cNvSpPr>
            <a:spLocks noChangeArrowheads="1"/>
          </p:cNvSpPr>
          <p:nvPr userDrawn="1"/>
        </p:nvSpPr>
        <p:spPr bwMode="auto">
          <a:xfrm>
            <a:off x="0" y="1"/>
            <a:ext cx="12192000" cy="4089400"/>
          </a:xfrm>
          <a:prstGeom prst="rect">
            <a:avLst/>
          </a:prstGeom>
          <a:solidFill>
            <a:srgbClr val="E8E8E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dirty="0">
              <a:solidFill>
                <a:srgbClr val="38424F"/>
              </a:solidFill>
            </a:endParaRPr>
          </a:p>
        </p:txBody>
      </p:sp>
      <p:sp>
        <p:nvSpPr>
          <p:cNvPr id="3" name="Subtitle 2"/>
          <p:cNvSpPr>
            <a:spLocks noGrp="1"/>
          </p:cNvSpPr>
          <p:nvPr>
            <p:ph type="subTitle" idx="1"/>
          </p:nvPr>
        </p:nvSpPr>
        <p:spPr>
          <a:xfrm>
            <a:off x="406401" y="4089402"/>
            <a:ext cx="6858000" cy="1206500"/>
          </a:xfrm>
          <a:prstGeom prst="rect">
            <a:avLst/>
          </a:prstGeom>
        </p:spPr>
        <p:txBody>
          <a:bodyPr tIns="91440" bIns="91440"/>
          <a:lstStyle>
            <a:lvl1pPr marL="0" indent="0" algn="l">
              <a:buNone/>
              <a:defRPr sz="2667">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8" name="Text Placeholder 7"/>
          <p:cNvSpPr>
            <a:spLocks noGrp="1"/>
          </p:cNvSpPr>
          <p:nvPr>
            <p:ph type="body" sz="quarter" idx="10" hasCustomPrompt="1"/>
          </p:nvPr>
        </p:nvSpPr>
        <p:spPr>
          <a:xfrm>
            <a:off x="406401" y="5321301"/>
            <a:ext cx="6858000" cy="495299"/>
          </a:xfrm>
          <a:prstGeom prst="rect">
            <a:avLst/>
          </a:prstGeom>
        </p:spPr>
        <p:txBody>
          <a:bodyPr/>
          <a:lstStyle>
            <a:lvl1pPr marL="457189" indent="-457189">
              <a:buNone/>
              <a:defRPr lang="en-US" sz="2400" smtClean="0">
                <a:solidFill>
                  <a:schemeClr val="accent1">
                    <a:lumMod val="20000"/>
                    <a:lumOff val="80000"/>
                  </a:schemeClr>
                </a:solidFill>
              </a:defRPr>
            </a:lvl1pPr>
            <a:lvl2pPr>
              <a:defRPr lang="en-US" sz="3200" smtClean="0">
                <a:solidFill>
                  <a:schemeClr val="tx1">
                    <a:tint val="75000"/>
                  </a:schemeClr>
                </a:solidFill>
              </a:defRPr>
            </a:lvl2pPr>
            <a:lvl3pPr>
              <a:defRPr lang="en-US" sz="2667" smtClean="0">
                <a:solidFill>
                  <a:schemeClr val="tx1">
                    <a:tint val="75000"/>
                  </a:schemeClr>
                </a:solidFill>
              </a:defRPr>
            </a:lvl3pPr>
            <a:lvl4pPr>
              <a:defRPr lang="en-US" sz="2400" smtClean="0">
                <a:solidFill>
                  <a:schemeClr val="tx1">
                    <a:tint val="75000"/>
                  </a:schemeClr>
                </a:solidFill>
              </a:defRPr>
            </a:lvl4pPr>
            <a:lvl5pPr>
              <a:defRPr lang="en-US" sz="2400">
                <a:solidFill>
                  <a:schemeClr val="tx1">
                    <a:tint val="75000"/>
                  </a:schemeClr>
                </a:solidFill>
              </a:defRPr>
            </a:lvl5pPr>
          </a:lstStyle>
          <a:p>
            <a:pPr marL="0" lvl="0" indent="0"/>
            <a:r>
              <a:rPr lang="en-US" dirty="0"/>
              <a:t>Speaker Name</a:t>
            </a:r>
          </a:p>
        </p:txBody>
      </p:sp>
      <p:sp>
        <p:nvSpPr>
          <p:cNvPr id="9" name="Text Placeholder 7"/>
          <p:cNvSpPr>
            <a:spLocks noGrp="1"/>
          </p:cNvSpPr>
          <p:nvPr>
            <p:ph type="body" sz="quarter" idx="11" hasCustomPrompt="1"/>
          </p:nvPr>
        </p:nvSpPr>
        <p:spPr>
          <a:xfrm>
            <a:off x="406401" y="5816600"/>
            <a:ext cx="6858000" cy="495299"/>
          </a:xfrm>
          <a:prstGeom prst="rect">
            <a:avLst/>
          </a:prstGeom>
        </p:spPr>
        <p:txBody>
          <a:bodyPr/>
          <a:lstStyle>
            <a:lvl1pPr marL="457189" indent="-457189">
              <a:buNone/>
              <a:defRPr lang="en-US" sz="1867" smtClean="0">
                <a:solidFill>
                  <a:schemeClr val="accent1">
                    <a:lumMod val="20000"/>
                    <a:lumOff val="80000"/>
                  </a:schemeClr>
                </a:solidFill>
              </a:defRPr>
            </a:lvl1pPr>
            <a:lvl2pPr>
              <a:defRPr lang="en-US" sz="3200" smtClean="0">
                <a:solidFill>
                  <a:schemeClr val="tx1">
                    <a:tint val="75000"/>
                  </a:schemeClr>
                </a:solidFill>
              </a:defRPr>
            </a:lvl2pPr>
            <a:lvl3pPr>
              <a:defRPr lang="en-US" sz="2667" smtClean="0">
                <a:solidFill>
                  <a:schemeClr val="tx1">
                    <a:tint val="75000"/>
                  </a:schemeClr>
                </a:solidFill>
              </a:defRPr>
            </a:lvl3pPr>
            <a:lvl4pPr>
              <a:defRPr lang="en-US" sz="2400" smtClean="0">
                <a:solidFill>
                  <a:schemeClr val="tx1">
                    <a:tint val="75000"/>
                  </a:schemeClr>
                </a:solidFill>
              </a:defRPr>
            </a:lvl4pPr>
            <a:lvl5pPr>
              <a:defRPr lang="en-US" sz="2400">
                <a:solidFill>
                  <a:schemeClr val="tx1">
                    <a:tint val="75000"/>
                  </a:schemeClr>
                </a:solidFill>
              </a:defRPr>
            </a:lvl5pPr>
          </a:lstStyle>
          <a:p>
            <a:pPr marL="0" lvl="0" indent="0"/>
            <a:r>
              <a:rPr lang="en-US" dirty="0"/>
              <a:t>Date</a:t>
            </a:r>
          </a:p>
        </p:txBody>
      </p:sp>
      <p:sp>
        <p:nvSpPr>
          <p:cNvPr id="2" name="Title 1"/>
          <p:cNvSpPr>
            <a:spLocks noGrp="1"/>
          </p:cNvSpPr>
          <p:nvPr>
            <p:ph type="ctrTitle"/>
          </p:nvPr>
        </p:nvSpPr>
        <p:spPr>
          <a:xfrm>
            <a:off x="406401" y="381002"/>
            <a:ext cx="6858000" cy="3429001"/>
          </a:xfrm>
          <a:prstGeom prst="rect">
            <a:avLst/>
          </a:prstGeom>
        </p:spPr>
        <p:txBody>
          <a:bodyPr lIns="0" rIns="0" anchor="b"/>
          <a:lstStyle>
            <a:lvl1pPr marL="0" algn="l" defTabSz="1219170" rtl="0" eaLnBrk="1" latinLnBrk="0" hangingPunct="1">
              <a:lnSpc>
                <a:spcPct val="90000"/>
              </a:lnSpc>
              <a:spcBef>
                <a:spcPct val="0"/>
              </a:spcBef>
              <a:buNone/>
              <a:defRPr lang="en-US" sz="5333" b="1" kern="1200" dirty="0">
                <a:solidFill>
                  <a:schemeClr val="accent1"/>
                </a:solidFill>
                <a:latin typeface="+mj-lt"/>
                <a:ea typeface="+mj-ea"/>
                <a:cs typeface="+mj-cs"/>
              </a:defRPr>
            </a:lvl1pPr>
          </a:lstStyle>
          <a:p>
            <a:r>
              <a:rPr lang="en-US"/>
              <a:t>Click to edit Master title style</a:t>
            </a:r>
            <a:endParaRPr lang="en-US" dirty="0"/>
          </a:p>
        </p:txBody>
      </p:sp>
      <p:sp>
        <p:nvSpPr>
          <p:cNvPr id="49" name="Freeform 6"/>
          <p:cNvSpPr>
            <a:spLocks/>
          </p:cNvSpPr>
          <p:nvPr userDrawn="1"/>
        </p:nvSpPr>
        <p:spPr bwMode="auto">
          <a:xfrm>
            <a:off x="1547285" y="0"/>
            <a:ext cx="9097435" cy="6858000"/>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dirty="0">
              <a:solidFill>
                <a:srgbClr val="38424F"/>
              </a:solidFill>
            </a:endParaRPr>
          </a:p>
        </p:txBody>
      </p:sp>
      <p:grpSp>
        <p:nvGrpSpPr>
          <p:cNvPr id="67" name="Group 66"/>
          <p:cNvGrpSpPr>
            <a:grpSpLocks noChangeAspect="1"/>
          </p:cNvGrpSpPr>
          <p:nvPr userDrawn="1"/>
        </p:nvGrpSpPr>
        <p:grpSpPr>
          <a:xfrm>
            <a:off x="7837332" y="1699727"/>
            <a:ext cx="4706977" cy="3552396"/>
            <a:chOff x="4902343" y="163680"/>
            <a:chExt cx="6879425" cy="5191961"/>
          </a:xfrm>
        </p:grpSpPr>
        <p:sp>
          <p:nvSpPr>
            <p:cNvPr id="48" name="Freeform 5"/>
            <p:cNvSpPr>
              <a:spLocks/>
            </p:cNvSpPr>
            <p:nvPr userDrawn="1"/>
          </p:nvSpPr>
          <p:spPr bwMode="auto">
            <a:xfrm>
              <a:off x="4958693" y="212141"/>
              <a:ext cx="6823075" cy="5143500"/>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close/>
                </a:path>
              </a:pathLst>
            </a:custGeom>
            <a:gradFill>
              <a:gsLst>
                <a:gs pos="0">
                  <a:schemeClr val="tx1">
                    <a:alpha val="20000"/>
                  </a:schemeClr>
                </a:gs>
                <a:gs pos="100000">
                  <a:schemeClr val="tx1">
                    <a:alpha val="0"/>
                  </a:schemeClr>
                </a:gs>
              </a:gsLst>
              <a:lin ang="4500000" scaled="0"/>
            </a:gradFill>
            <a:ln>
              <a:noFill/>
            </a:ln>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nvGrpSpPr>
            <p:cNvPr id="66" name="Group 65"/>
            <p:cNvGrpSpPr>
              <a:grpSpLocks noChangeAspect="1"/>
            </p:cNvGrpSpPr>
            <p:nvPr userDrawn="1"/>
          </p:nvGrpSpPr>
          <p:grpSpPr>
            <a:xfrm>
              <a:off x="4902343" y="163680"/>
              <a:ext cx="4591630" cy="2903371"/>
              <a:chOff x="7227494" y="-576262"/>
              <a:chExt cx="8134350" cy="5143500"/>
            </a:xfrm>
          </p:grpSpPr>
          <p:sp>
            <p:nvSpPr>
              <p:cNvPr id="53" name="Freeform 10"/>
              <p:cNvSpPr>
                <a:spLocks/>
              </p:cNvSpPr>
              <p:nvPr userDrawn="1"/>
            </p:nvSpPr>
            <p:spPr bwMode="auto">
              <a:xfrm>
                <a:off x="7227494" y="-576262"/>
                <a:ext cx="8134350" cy="5143500"/>
              </a:xfrm>
              <a:custGeom>
                <a:avLst/>
                <a:gdLst>
                  <a:gd name="T0" fmla="*/ 15344 w 15372"/>
                  <a:gd name="T1" fmla="*/ 5209 h 9720"/>
                  <a:gd name="T2" fmla="*/ 15236 w 15372"/>
                  <a:gd name="T3" fmla="*/ 4779 h 9720"/>
                  <a:gd name="T4" fmla="*/ 15055 w 15372"/>
                  <a:gd name="T5" fmla="*/ 4383 h 9720"/>
                  <a:gd name="T6" fmla="*/ 14808 w 15372"/>
                  <a:gd name="T7" fmla="*/ 4031 h 9720"/>
                  <a:gd name="T8" fmla="*/ 14502 w 15372"/>
                  <a:gd name="T9" fmla="*/ 3729 h 9720"/>
                  <a:gd name="T10" fmla="*/ 14146 w 15372"/>
                  <a:gd name="T11" fmla="*/ 3486 h 9720"/>
                  <a:gd name="T12" fmla="*/ 13872 w 15372"/>
                  <a:gd name="T13" fmla="*/ 3208 h 9720"/>
                  <a:gd name="T14" fmla="*/ 13671 w 15372"/>
                  <a:gd name="T15" fmla="*/ 2692 h 9720"/>
                  <a:gd name="T16" fmla="*/ 13369 w 15372"/>
                  <a:gd name="T17" fmla="*/ 2239 h 9720"/>
                  <a:gd name="T18" fmla="*/ 12981 w 15372"/>
                  <a:gd name="T19" fmla="*/ 1859 h 9720"/>
                  <a:gd name="T20" fmla="*/ 12520 w 15372"/>
                  <a:gd name="T21" fmla="*/ 1567 h 9720"/>
                  <a:gd name="T22" fmla="*/ 12001 w 15372"/>
                  <a:gd name="T23" fmla="*/ 1378 h 9720"/>
                  <a:gd name="T24" fmla="*/ 11436 w 15372"/>
                  <a:gd name="T25" fmla="*/ 1302 h 9720"/>
                  <a:gd name="T26" fmla="*/ 10961 w 15372"/>
                  <a:gd name="T27" fmla="*/ 1336 h 9720"/>
                  <a:gd name="T28" fmla="*/ 10472 w 15372"/>
                  <a:gd name="T29" fmla="*/ 1466 h 9720"/>
                  <a:gd name="T30" fmla="*/ 10026 w 15372"/>
                  <a:gd name="T31" fmla="*/ 1686 h 9720"/>
                  <a:gd name="T32" fmla="*/ 9697 w 15372"/>
                  <a:gd name="T33" fmla="*/ 1550 h 9720"/>
                  <a:gd name="T34" fmla="*/ 9313 w 15372"/>
                  <a:gd name="T35" fmla="*/ 1102 h 9720"/>
                  <a:gd name="T36" fmla="*/ 8865 w 15372"/>
                  <a:gd name="T37" fmla="*/ 718 h 9720"/>
                  <a:gd name="T38" fmla="*/ 8361 w 15372"/>
                  <a:gd name="T39" fmla="*/ 409 h 9720"/>
                  <a:gd name="T40" fmla="*/ 7807 w 15372"/>
                  <a:gd name="T41" fmla="*/ 181 h 9720"/>
                  <a:gd name="T42" fmla="*/ 7213 w 15372"/>
                  <a:gd name="T43" fmla="*/ 42 h 9720"/>
                  <a:gd name="T44" fmla="*/ 6651 w 15372"/>
                  <a:gd name="T45" fmla="*/ 0 h 9720"/>
                  <a:gd name="T46" fmla="*/ 5982 w 15372"/>
                  <a:gd name="T47" fmla="*/ 59 h 9720"/>
                  <a:gd name="T48" fmla="*/ 5352 w 15372"/>
                  <a:gd name="T49" fmla="*/ 230 h 9720"/>
                  <a:gd name="T50" fmla="*/ 4771 w 15372"/>
                  <a:gd name="T51" fmla="*/ 503 h 9720"/>
                  <a:gd name="T52" fmla="*/ 4249 w 15372"/>
                  <a:gd name="T53" fmla="*/ 866 h 9720"/>
                  <a:gd name="T54" fmla="*/ 3797 w 15372"/>
                  <a:gd name="T55" fmla="*/ 1310 h 9720"/>
                  <a:gd name="T56" fmla="*/ 3424 w 15372"/>
                  <a:gd name="T57" fmla="*/ 1825 h 9720"/>
                  <a:gd name="T58" fmla="*/ 2878 w 15372"/>
                  <a:gd name="T59" fmla="*/ 2081 h 9720"/>
                  <a:gd name="T60" fmla="*/ 2088 w 15372"/>
                  <a:gd name="T61" fmla="*/ 2296 h 9720"/>
                  <a:gd name="T62" fmla="*/ 1386 w 15372"/>
                  <a:gd name="T63" fmla="*/ 2685 h 9720"/>
                  <a:gd name="T64" fmla="*/ 802 w 15372"/>
                  <a:gd name="T65" fmla="*/ 3225 h 9720"/>
                  <a:gd name="T66" fmla="*/ 360 w 15372"/>
                  <a:gd name="T67" fmla="*/ 3889 h 9720"/>
                  <a:gd name="T68" fmla="*/ 84 w 15372"/>
                  <a:gd name="T69" fmla="*/ 4652 h 9720"/>
                  <a:gd name="T70" fmla="*/ 0 w 15372"/>
                  <a:gd name="T71" fmla="*/ 5402 h 9720"/>
                  <a:gd name="T72" fmla="*/ 106 w 15372"/>
                  <a:gd name="T73" fmla="*/ 6241 h 9720"/>
                  <a:gd name="T74" fmla="*/ 405 w 15372"/>
                  <a:gd name="T75" fmla="*/ 7002 h 9720"/>
                  <a:gd name="T76" fmla="*/ 871 w 15372"/>
                  <a:gd name="T77" fmla="*/ 7658 h 9720"/>
                  <a:gd name="T78" fmla="*/ 1480 w 15372"/>
                  <a:gd name="T79" fmla="*/ 8185 h 9720"/>
                  <a:gd name="T80" fmla="*/ 2202 w 15372"/>
                  <a:gd name="T81" fmla="*/ 8554 h 9720"/>
                  <a:gd name="T82" fmla="*/ 3013 w 15372"/>
                  <a:gd name="T83" fmla="*/ 8740 h 9720"/>
                  <a:gd name="T84" fmla="*/ 3627 w 15372"/>
                  <a:gd name="T85" fmla="*/ 8747 h 9720"/>
                  <a:gd name="T86" fmla="*/ 4150 w 15372"/>
                  <a:gd name="T87" fmla="*/ 8663 h 9720"/>
                  <a:gd name="T88" fmla="*/ 4861 w 15372"/>
                  <a:gd name="T89" fmla="*/ 9100 h 9720"/>
                  <a:gd name="T90" fmla="*/ 5785 w 15372"/>
                  <a:gd name="T91" fmla="*/ 9501 h 9720"/>
                  <a:gd name="T92" fmla="*/ 6798 w 15372"/>
                  <a:gd name="T93" fmla="*/ 9702 h 9720"/>
                  <a:gd name="T94" fmla="*/ 7782 w 15372"/>
                  <a:gd name="T95" fmla="*/ 9688 h 9720"/>
                  <a:gd name="T96" fmla="*/ 8836 w 15372"/>
                  <a:gd name="T97" fmla="*/ 9443 h 9720"/>
                  <a:gd name="T98" fmla="*/ 9788 w 15372"/>
                  <a:gd name="T99" fmla="*/ 8979 h 9720"/>
                  <a:gd name="T100" fmla="*/ 10493 w 15372"/>
                  <a:gd name="T101" fmla="*/ 8589 h 9720"/>
                  <a:gd name="T102" fmla="*/ 11113 w 15372"/>
                  <a:gd name="T103" fmla="*/ 8743 h 9720"/>
                  <a:gd name="T104" fmla="*/ 11707 w 15372"/>
                  <a:gd name="T105" fmla="*/ 8735 h 9720"/>
                  <a:gd name="T106" fmla="*/ 12322 w 15372"/>
                  <a:gd name="T107" fmla="*/ 8565 h 9720"/>
                  <a:gd name="T108" fmla="*/ 12859 w 15372"/>
                  <a:gd name="T109" fmla="*/ 8249 h 9720"/>
                  <a:gd name="T110" fmla="*/ 13292 w 15372"/>
                  <a:gd name="T111" fmla="*/ 7941 h 9720"/>
                  <a:gd name="T112" fmla="*/ 13835 w 15372"/>
                  <a:gd name="T113" fmla="*/ 7804 h 9720"/>
                  <a:gd name="T114" fmla="*/ 14322 w 15372"/>
                  <a:gd name="T115" fmla="*/ 7550 h 9720"/>
                  <a:gd name="T116" fmla="*/ 14735 w 15372"/>
                  <a:gd name="T117" fmla="*/ 7195 h 9720"/>
                  <a:gd name="T118" fmla="*/ 15058 w 15372"/>
                  <a:gd name="T119" fmla="*/ 6756 h 9720"/>
                  <a:gd name="T120" fmla="*/ 15275 w 15372"/>
                  <a:gd name="T121" fmla="*/ 6250 h 9720"/>
                  <a:gd name="T122" fmla="*/ 15368 w 15372"/>
                  <a:gd name="T123" fmla="*/ 5691 h 9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72" h="9720">
                    <a:moveTo>
                      <a:pt x="15372" y="5573"/>
                    </a:moveTo>
                    <a:lnTo>
                      <a:pt x="15372" y="5573"/>
                    </a:lnTo>
                    <a:lnTo>
                      <a:pt x="15371" y="5527"/>
                    </a:lnTo>
                    <a:lnTo>
                      <a:pt x="15370" y="5481"/>
                    </a:lnTo>
                    <a:lnTo>
                      <a:pt x="15368" y="5435"/>
                    </a:lnTo>
                    <a:lnTo>
                      <a:pt x="15365" y="5390"/>
                    </a:lnTo>
                    <a:lnTo>
                      <a:pt x="15361" y="5344"/>
                    </a:lnTo>
                    <a:lnTo>
                      <a:pt x="15356" y="5299"/>
                    </a:lnTo>
                    <a:lnTo>
                      <a:pt x="15351" y="5254"/>
                    </a:lnTo>
                    <a:lnTo>
                      <a:pt x="15344" y="5209"/>
                    </a:lnTo>
                    <a:lnTo>
                      <a:pt x="15337" y="5164"/>
                    </a:lnTo>
                    <a:lnTo>
                      <a:pt x="15329" y="5121"/>
                    </a:lnTo>
                    <a:lnTo>
                      <a:pt x="15320" y="5077"/>
                    </a:lnTo>
                    <a:lnTo>
                      <a:pt x="15310" y="5034"/>
                    </a:lnTo>
                    <a:lnTo>
                      <a:pt x="15301" y="4991"/>
                    </a:lnTo>
                    <a:lnTo>
                      <a:pt x="15289" y="4947"/>
                    </a:lnTo>
                    <a:lnTo>
                      <a:pt x="15277" y="4904"/>
                    </a:lnTo>
                    <a:lnTo>
                      <a:pt x="15264" y="4862"/>
                    </a:lnTo>
                    <a:lnTo>
                      <a:pt x="15251" y="4821"/>
                    </a:lnTo>
                    <a:lnTo>
                      <a:pt x="15236" y="4779"/>
                    </a:lnTo>
                    <a:lnTo>
                      <a:pt x="15222" y="4738"/>
                    </a:lnTo>
                    <a:lnTo>
                      <a:pt x="15206" y="4696"/>
                    </a:lnTo>
                    <a:lnTo>
                      <a:pt x="15190" y="4657"/>
                    </a:lnTo>
                    <a:lnTo>
                      <a:pt x="15172" y="4616"/>
                    </a:lnTo>
                    <a:lnTo>
                      <a:pt x="15154" y="4577"/>
                    </a:lnTo>
                    <a:lnTo>
                      <a:pt x="15135" y="4537"/>
                    </a:lnTo>
                    <a:lnTo>
                      <a:pt x="15117" y="4498"/>
                    </a:lnTo>
                    <a:lnTo>
                      <a:pt x="15097" y="4460"/>
                    </a:lnTo>
                    <a:lnTo>
                      <a:pt x="15076" y="4421"/>
                    </a:lnTo>
                    <a:lnTo>
                      <a:pt x="15055" y="4383"/>
                    </a:lnTo>
                    <a:lnTo>
                      <a:pt x="15033" y="4346"/>
                    </a:lnTo>
                    <a:lnTo>
                      <a:pt x="15011" y="4309"/>
                    </a:lnTo>
                    <a:lnTo>
                      <a:pt x="14987" y="4272"/>
                    </a:lnTo>
                    <a:lnTo>
                      <a:pt x="14963" y="4236"/>
                    </a:lnTo>
                    <a:lnTo>
                      <a:pt x="14939" y="4201"/>
                    </a:lnTo>
                    <a:lnTo>
                      <a:pt x="14914" y="4166"/>
                    </a:lnTo>
                    <a:lnTo>
                      <a:pt x="14888" y="4132"/>
                    </a:lnTo>
                    <a:lnTo>
                      <a:pt x="14862" y="4097"/>
                    </a:lnTo>
                    <a:lnTo>
                      <a:pt x="14835" y="4064"/>
                    </a:lnTo>
                    <a:lnTo>
                      <a:pt x="14808" y="4031"/>
                    </a:lnTo>
                    <a:lnTo>
                      <a:pt x="14779" y="3999"/>
                    </a:lnTo>
                    <a:lnTo>
                      <a:pt x="14751" y="3967"/>
                    </a:lnTo>
                    <a:lnTo>
                      <a:pt x="14721" y="3935"/>
                    </a:lnTo>
                    <a:lnTo>
                      <a:pt x="14692" y="3904"/>
                    </a:lnTo>
                    <a:lnTo>
                      <a:pt x="14661" y="3873"/>
                    </a:lnTo>
                    <a:lnTo>
                      <a:pt x="14630" y="3843"/>
                    </a:lnTo>
                    <a:lnTo>
                      <a:pt x="14599" y="3814"/>
                    </a:lnTo>
                    <a:lnTo>
                      <a:pt x="14567" y="3784"/>
                    </a:lnTo>
                    <a:lnTo>
                      <a:pt x="14534" y="3757"/>
                    </a:lnTo>
                    <a:lnTo>
                      <a:pt x="14502" y="3729"/>
                    </a:lnTo>
                    <a:lnTo>
                      <a:pt x="14469" y="3702"/>
                    </a:lnTo>
                    <a:lnTo>
                      <a:pt x="14434" y="3676"/>
                    </a:lnTo>
                    <a:lnTo>
                      <a:pt x="14400" y="3650"/>
                    </a:lnTo>
                    <a:lnTo>
                      <a:pt x="14365" y="3624"/>
                    </a:lnTo>
                    <a:lnTo>
                      <a:pt x="14329" y="3599"/>
                    </a:lnTo>
                    <a:lnTo>
                      <a:pt x="14294" y="3576"/>
                    </a:lnTo>
                    <a:lnTo>
                      <a:pt x="14258" y="3553"/>
                    </a:lnTo>
                    <a:lnTo>
                      <a:pt x="14221" y="3529"/>
                    </a:lnTo>
                    <a:lnTo>
                      <a:pt x="14184" y="3507"/>
                    </a:lnTo>
                    <a:lnTo>
                      <a:pt x="14146" y="3486"/>
                    </a:lnTo>
                    <a:lnTo>
                      <a:pt x="14108" y="3465"/>
                    </a:lnTo>
                    <a:lnTo>
                      <a:pt x="14069" y="3445"/>
                    </a:lnTo>
                    <a:lnTo>
                      <a:pt x="14030" y="3426"/>
                    </a:lnTo>
                    <a:lnTo>
                      <a:pt x="13992" y="3407"/>
                    </a:lnTo>
                    <a:lnTo>
                      <a:pt x="13951" y="3389"/>
                    </a:lnTo>
                    <a:lnTo>
                      <a:pt x="13912" y="3371"/>
                    </a:lnTo>
                    <a:lnTo>
                      <a:pt x="13912" y="3371"/>
                    </a:lnTo>
                    <a:lnTo>
                      <a:pt x="13899" y="3316"/>
                    </a:lnTo>
                    <a:lnTo>
                      <a:pt x="13887" y="3262"/>
                    </a:lnTo>
                    <a:lnTo>
                      <a:pt x="13872" y="3208"/>
                    </a:lnTo>
                    <a:lnTo>
                      <a:pt x="13857" y="3153"/>
                    </a:lnTo>
                    <a:lnTo>
                      <a:pt x="13841" y="3100"/>
                    </a:lnTo>
                    <a:lnTo>
                      <a:pt x="13823" y="3047"/>
                    </a:lnTo>
                    <a:lnTo>
                      <a:pt x="13804" y="2996"/>
                    </a:lnTo>
                    <a:lnTo>
                      <a:pt x="13785" y="2944"/>
                    </a:lnTo>
                    <a:lnTo>
                      <a:pt x="13765" y="2892"/>
                    </a:lnTo>
                    <a:lnTo>
                      <a:pt x="13743" y="2842"/>
                    </a:lnTo>
                    <a:lnTo>
                      <a:pt x="13719" y="2791"/>
                    </a:lnTo>
                    <a:lnTo>
                      <a:pt x="13696" y="2742"/>
                    </a:lnTo>
                    <a:lnTo>
                      <a:pt x="13671" y="2692"/>
                    </a:lnTo>
                    <a:lnTo>
                      <a:pt x="13645" y="2644"/>
                    </a:lnTo>
                    <a:lnTo>
                      <a:pt x="13618" y="2596"/>
                    </a:lnTo>
                    <a:lnTo>
                      <a:pt x="13590" y="2550"/>
                    </a:lnTo>
                    <a:lnTo>
                      <a:pt x="13562" y="2504"/>
                    </a:lnTo>
                    <a:lnTo>
                      <a:pt x="13532" y="2457"/>
                    </a:lnTo>
                    <a:lnTo>
                      <a:pt x="13501" y="2413"/>
                    </a:lnTo>
                    <a:lnTo>
                      <a:pt x="13469" y="2368"/>
                    </a:lnTo>
                    <a:lnTo>
                      <a:pt x="13437" y="2324"/>
                    </a:lnTo>
                    <a:lnTo>
                      <a:pt x="13404" y="2281"/>
                    </a:lnTo>
                    <a:lnTo>
                      <a:pt x="13369" y="2239"/>
                    </a:lnTo>
                    <a:lnTo>
                      <a:pt x="13335" y="2197"/>
                    </a:lnTo>
                    <a:lnTo>
                      <a:pt x="13298" y="2156"/>
                    </a:lnTo>
                    <a:lnTo>
                      <a:pt x="13261" y="2117"/>
                    </a:lnTo>
                    <a:lnTo>
                      <a:pt x="13224" y="2078"/>
                    </a:lnTo>
                    <a:lnTo>
                      <a:pt x="13186" y="2039"/>
                    </a:lnTo>
                    <a:lnTo>
                      <a:pt x="13146" y="2001"/>
                    </a:lnTo>
                    <a:lnTo>
                      <a:pt x="13106" y="1965"/>
                    </a:lnTo>
                    <a:lnTo>
                      <a:pt x="13065" y="1928"/>
                    </a:lnTo>
                    <a:lnTo>
                      <a:pt x="13024" y="1894"/>
                    </a:lnTo>
                    <a:lnTo>
                      <a:pt x="12981" y="1859"/>
                    </a:lnTo>
                    <a:lnTo>
                      <a:pt x="12938" y="1826"/>
                    </a:lnTo>
                    <a:lnTo>
                      <a:pt x="12895" y="1794"/>
                    </a:lnTo>
                    <a:lnTo>
                      <a:pt x="12850" y="1762"/>
                    </a:lnTo>
                    <a:lnTo>
                      <a:pt x="12805" y="1731"/>
                    </a:lnTo>
                    <a:lnTo>
                      <a:pt x="12759" y="1702"/>
                    </a:lnTo>
                    <a:lnTo>
                      <a:pt x="12712" y="1673"/>
                    </a:lnTo>
                    <a:lnTo>
                      <a:pt x="12666" y="1645"/>
                    </a:lnTo>
                    <a:lnTo>
                      <a:pt x="12618" y="1619"/>
                    </a:lnTo>
                    <a:lnTo>
                      <a:pt x="12569" y="1593"/>
                    </a:lnTo>
                    <a:lnTo>
                      <a:pt x="12520" y="1567"/>
                    </a:lnTo>
                    <a:lnTo>
                      <a:pt x="12471" y="1544"/>
                    </a:lnTo>
                    <a:lnTo>
                      <a:pt x="12422" y="1522"/>
                    </a:lnTo>
                    <a:lnTo>
                      <a:pt x="12370" y="1500"/>
                    </a:lnTo>
                    <a:lnTo>
                      <a:pt x="12319" y="1479"/>
                    </a:lnTo>
                    <a:lnTo>
                      <a:pt x="12268" y="1459"/>
                    </a:lnTo>
                    <a:lnTo>
                      <a:pt x="12215" y="1441"/>
                    </a:lnTo>
                    <a:lnTo>
                      <a:pt x="12163" y="1423"/>
                    </a:lnTo>
                    <a:lnTo>
                      <a:pt x="12109" y="1407"/>
                    </a:lnTo>
                    <a:lnTo>
                      <a:pt x="12056" y="1392"/>
                    </a:lnTo>
                    <a:lnTo>
                      <a:pt x="12001" y="1378"/>
                    </a:lnTo>
                    <a:lnTo>
                      <a:pt x="11946" y="1365"/>
                    </a:lnTo>
                    <a:lnTo>
                      <a:pt x="11890" y="1353"/>
                    </a:lnTo>
                    <a:lnTo>
                      <a:pt x="11835" y="1343"/>
                    </a:lnTo>
                    <a:lnTo>
                      <a:pt x="11779" y="1333"/>
                    </a:lnTo>
                    <a:lnTo>
                      <a:pt x="11723" y="1325"/>
                    </a:lnTo>
                    <a:lnTo>
                      <a:pt x="11666" y="1319"/>
                    </a:lnTo>
                    <a:lnTo>
                      <a:pt x="11609" y="1312"/>
                    </a:lnTo>
                    <a:lnTo>
                      <a:pt x="11551" y="1307"/>
                    </a:lnTo>
                    <a:lnTo>
                      <a:pt x="11494" y="1305"/>
                    </a:lnTo>
                    <a:lnTo>
                      <a:pt x="11436" y="1302"/>
                    </a:lnTo>
                    <a:lnTo>
                      <a:pt x="11376" y="1302"/>
                    </a:lnTo>
                    <a:lnTo>
                      <a:pt x="11376" y="1302"/>
                    </a:lnTo>
                    <a:lnTo>
                      <a:pt x="11323" y="1302"/>
                    </a:lnTo>
                    <a:lnTo>
                      <a:pt x="11272" y="1304"/>
                    </a:lnTo>
                    <a:lnTo>
                      <a:pt x="11219" y="1307"/>
                    </a:lnTo>
                    <a:lnTo>
                      <a:pt x="11167" y="1311"/>
                    </a:lnTo>
                    <a:lnTo>
                      <a:pt x="11115" y="1315"/>
                    </a:lnTo>
                    <a:lnTo>
                      <a:pt x="11063" y="1321"/>
                    </a:lnTo>
                    <a:lnTo>
                      <a:pt x="11012" y="1328"/>
                    </a:lnTo>
                    <a:lnTo>
                      <a:pt x="10961" y="1336"/>
                    </a:lnTo>
                    <a:lnTo>
                      <a:pt x="10911" y="1344"/>
                    </a:lnTo>
                    <a:lnTo>
                      <a:pt x="10860" y="1354"/>
                    </a:lnTo>
                    <a:lnTo>
                      <a:pt x="10811" y="1365"/>
                    </a:lnTo>
                    <a:lnTo>
                      <a:pt x="10762" y="1376"/>
                    </a:lnTo>
                    <a:lnTo>
                      <a:pt x="10712" y="1389"/>
                    </a:lnTo>
                    <a:lnTo>
                      <a:pt x="10663" y="1402"/>
                    </a:lnTo>
                    <a:lnTo>
                      <a:pt x="10615" y="1417"/>
                    </a:lnTo>
                    <a:lnTo>
                      <a:pt x="10567" y="1433"/>
                    </a:lnTo>
                    <a:lnTo>
                      <a:pt x="10519" y="1449"/>
                    </a:lnTo>
                    <a:lnTo>
                      <a:pt x="10472" y="1466"/>
                    </a:lnTo>
                    <a:lnTo>
                      <a:pt x="10425" y="1485"/>
                    </a:lnTo>
                    <a:lnTo>
                      <a:pt x="10379" y="1503"/>
                    </a:lnTo>
                    <a:lnTo>
                      <a:pt x="10334" y="1523"/>
                    </a:lnTo>
                    <a:lnTo>
                      <a:pt x="10288" y="1544"/>
                    </a:lnTo>
                    <a:lnTo>
                      <a:pt x="10243" y="1565"/>
                    </a:lnTo>
                    <a:lnTo>
                      <a:pt x="10198" y="1588"/>
                    </a:lnTo>
                    <a:lnTo>
                      <a:pt x="10155" y="1611"/>
                    </a:lnTo>
                    <a:lnTo>
                      <a:pt x="10112" y="1635"/>
                    </a:lnTo>
                    <a:lnTo>
                      <a:pt x="10069" y="1660"/>
                    </a:lnTo>
                    <a:lnTo>
                      <a:pt x="10026" y="1686"/>
                    </a:lnTo>
                    <a:lnTo>
                      <a:pt x="9984" y="1712"/>
                    </a:lnTo>
                    <a:lnTo>
                      <a:pt x="9943" y="1739"/>
                    </a:lnTo>
                    <a:lnTo>
                      <a:pt x="9903" y="1767"/>
                    </a:lnTo>
                    <a:lnTo>
                      <a:pt x="9862" y="1795"/>
                    </a:lnTo>
                    <a:lnTo>
                      <a:pt x="9862" y="1795"/>
                    </a:lnTo>
                    <a:lnTo>
                      <a:pt x="9831" y="1745"/>
                    </a:lnTo>
                    <a:lnTo>
                      <a:pt x="9799" y="1696"/>
                    </a:lnTo>
                    <a:lnTo>
                      <a:pt x="9766" y="1646"/>
                    </a:lnTo>
                    <a:lnTo>
                      <a:pt x="9731" y="1597"/>
                    </a:lnTo>
                    <a:lnTo>
                      <a:pt x="9697" y="1550"/>
                    </a:lnTo>
                    <a:lnTo>
                      <a:pt x="9662" y="1502"/>
                    </a:lnTo>
                    <a:lnTo>
                      <a:pt x="9626" y="1455"/>
                    </a:lnTo>
                    <a:lnTo>
                      <a:pt x="9589" y="1408"/>
                    </a:lnTo>
                    <a:lnTo>
                      <a:pt x="9553" y="1363"/>
                    </a:lnTo>
                    <a:lnTo>
                      <a:pt x="9514" y="1319"/>
                    </a:lnTo>
                    <a:lnTo>
                      <a:pt x="9475" y="1274"/>
                    </a:lnTo>
                    <a:lnTo>
                      <a:pt x="9435" y="1230"/>
                    </a:lnTo>
                    <a:lnTo>
                      <a:pt x="9396" y="1187"/>
                    </a:lnTo>
                    <a:lnTo>
                      <a:pt x="9355" y="1144"/>
                    </a:lnTo>
                    <a:lnTo>
                      <a:pt x="9313" y="1102"/>
                    </a:lnTo>
                    <a:lnTo>
                      <a:pt x="9272" y="1061"/>
                    </a:lnTo>
                    <a:lnTo>
                      <a:pt x="9228" y="1020"/>
                    </a:lnTo>
                    <a:lnTo>
                      <a:pt x="9185" y="980"/>
                    </a:lnTo>
                    <a:lnTo>
                      <a:pt x="9142" y="940"/>
                    </a:lnTo>
                    <a:lnTo>
                      <a:pt x="9097" y="902"/>
                    </a:lnTo>
                    <a:lnTo>
                      <a:pt x="9052" y="864"/>
                    </a:lnTo>
                    <a:lnTo>
                      <a:pt x="9007" y="827"/>
                    </a:lnTo>
                    <a:lnTo>
                      <a:pt x="8960" y="790"/>
                    </a:lnTo>
                    <a:lnTo>
                      <a:pt x="8913" y="754"/>
                    </a:lnTo>
                    <a:lnTo>
                      <a:pt x="8865" y="718"/>
                    </a:lnTo>
                    <a:lnTo>
                      <a:pt x="8817" y="685"/>
                    </a:lnTo>
                    <a:lnTo>
                      <a:pt x="8769" y="651"/>
                    </a:lnTo>
                    <a:lnTo>
                      <a:pt x="8719" y="619"/>
                    </a:lnTo>
                    <a:lnTo>
                      <a:pt x="8670" y="585"/>
                    </a:lnTo>
                    <a:lnTo>
                      <a:pt x="8620" y="555"/>
                    </a:lnTo>
                    <a:lnTo>
                      <a:pt x="8569" y="524"/>
                    </a:lnTo>
                    <a:lnTo>
                      <a:pt x="8517" y="494"/>
                    </a:lnTo>
                    <a:lnTo>
                      <a:pt x="8466" y="465"/>
                    </a:lnTo>
                    <a:lnTo>
                      <a:pt x="8413" y="436"/>
                    </a:lnTo>
                    <a:lnTo>
                      <a:pt x="8361" y="409"/>
                    </a:lnTo>
                    <a:lnTo>
                      <a:pt x="8307" y="382"/>
                    </a:lnTo>
                    <a:lnTo>
                      <a:pt x="8254" y="357"/>
                    </a:lnTo>
                    <a:lnTo>
                      <a:pt x="8199" y="331"/>
                    </a:lnTo>
                    <a:lnTo>
                      <a:pt x="8144" y="308"/>
                    </a:lnTo>
                    <a:lnTo>
                      <a:pt x="8090" y="285"/>
                    </a:lnTo>
                    <a:lnTo>
                      <a:pt x="8034" y="262"/>
                    </a:lnTo>
                    <a:lnTo>
                      <a:pt x="7977" y="240"/>
                    </a:lnTo>
                    <a:lnTo>
                      <a:pt x="7921" y="219"/>
                    </a:lnTo>
                    <a:lnTo>
                      <a:pt x="7864" y="200"/>
                    </a:lnTo>
                    <a:lnTo>
                      <a:pt x="7807" y="181"/>
                    </a:lnTo>
                    <a:lnTo>
                      <a:pt x="7749" y="163"/>
                    </a:lnTo>
                    <a:lnTo>
                      <a:pt x="7692" y="145"/>
                    </a:lnTo>
                    <a:lnTo>
                      <a:pt x="7632" y="129"/>
                    </a:lnTo>
                    <a:lnTo>
                      <a:pt x="7574" y="115"/>
                    </a:lnTo>
                    <a:lnTo>
                      <a:pt x="7514" y="100"/>
                    </a:lnTo>
                    <a:lnTo>
                      <a:pt x="7455" y="86"/>
                    </a:lnTo>
                    <a:lnTo>
                      <a:pt x="7396" y="74"/>
                    </a:lnTo>
                    <a:lnTo>
                      <a:pt x="7335" y="62"/>
                    </a:lnTo>
                    <a:lnTo>
                      <a:pt x="7274" y="52"/>
                    </a:lnTo>
                    <a:lnTo>
                      <a:pt x="7213" y="42"/>
                    </a:lnTo>
                    <a:lnTo>
                      <a:pt x="7152" y="33"/>
                    </a:lnTo>
                    <a:lnTo>
                      <a:pt x="7090" y="26"/>
                    </a:lnTo>
                    <a:lnTo>
                      <a:pt x="7029" y="18"/>
                    </a:lnTo>
                    <a:lnTo>
                      <a:pt x="6967" y="14"/>
                    </a:lnTo>
                    <a:lnTo>
                      <a:pt x="6904" y="9"/>
                    </a:lnTo>
                    <a:lnTo>
                      <a:pt x="6841" y="5"/>
                    </a:lnTo>
                    <a:lnTo>
                      <a:pt x="6778" y="2"/>
                    </a:lnTo>
                    <a:lnTo>
                      <a:pt x="6715" y="1"/>
                    </a:lnTo>
                    <a:lnTo>
                      <a:pt x="6651" y="0"/>
                    </a:lnTo>
                    <a:lnTo>
                      <a:pt x="6651" y="0"/>
                    </a:lnTo>
                    <a:lnTo>
                      <a:pt x="6584" y="1"/>
                    </a:lnTo>
                    <a:lnTo>
                      <a:pt x="6516" y="2"/>
                    </a:lnTo>
                    <a:lnTo>
                      <a:pt x="6448" y="6"/>
                    </a:lnTo>
                    <a:lnTo>
                      <a:pt x="6380" y="10"/>
                    </a:lnTo>
                    <a:lnTo>
                      <a:pt x="6312" y="15"/>
                    </a:lnTo>
                    <a:lnTo>
                      <a:pt x="6246" y="22"/>
                    </a:lnTo>
                    <a:lnTo>
                      <a:pt x="6179" y="30"/>
                    </a:lnTo>
                    <a:lnTo>
                      <a:pt x="6114" y="38"/>
                    </a:lnTo>
                    <a:lnTo>
                      <a:pt x="6047" y="48"/>
                    </a:lnTo>
                    <a:lnTo>
                      <a:pt x="5982" y="59"/>
                    </a:lnTo>
                    <a:lnTo>
                      <a:pt x="5918" y="71"/>
                    </a:lnTo>
                    <a:lnTo>
                      <a:pt x="5853" y="85"/>
                    </a:lnTo>
                    <a:lnTo>
                      <a:pt x="5789" y="100"/>
                    </a:lnTo>
                    <a:lnTo>
                      <a:pt x="5725" y="115"/>
                    </a:lnTo>
                    <a:lnTo>
                      <a:pt x="5662" y="132"/>
                    </a:lnTo>
                    <a:lnTo>
                      <a:pt x="5599" y="149"/>
                    </a:lnTo>
                    <a:lnTo>
                      <a:pt x="5537" y="168"/>
                    </a:lnTo>
                    <a:lnTo>
                      <a:pt x="5474" y="187"/>
                    </a:lnTo>
                    <a:lnTo>
                      <a:pt x="5413" y="208"/>
                    </a:lnTo>
                    <a:lnTo>
                      <a:pt x="5352" y="230"/>
                    </a:lnTo>
                    <a:lnTo>
                      <a:pt x="5292" y="254"/>
                    </a:lnTo>
                    <a:lnTo>
                      <a:pt x="5232" y="277"/>
                    </a:lnTo>
                    <a:lnTo>
                      <a:pt x="5172" y="302"/>
                    </a:lnTo>
                    <a:lnTo>
                      <a:pt x="5113" y="328"/>
                    </a:lnTo>
                    <a:lnTo>
                      <a:pt x="5055" y="355"/>
                    </a:lnTo>
                    <a:lnTo>
                      <a:pt x="4997" y="382"/>
                    </a:lnTo>
                    <a:lnTo>
                      <a:pt x="4940" y="412"/>
                    </a:lnTo>
                    <a:lnTo>
                      <a:pt x="4883" y="441"/>
                    </a:lnTo>
                    <a:lnTo>
                      <a:pt x="4826" y="471"/>
                    </a:lnTo>
                    <a:lnTo>
                      <a:pt x="4771" y="503"/>
                    </a:lnTo>
                    <a:lnTo>
                      <a:pt x="4716" y="535"/>
                    </a:lnTo>
                    <a:lnTo>
                      <a:pt x="4661" y="568"/>
                    </a:lnTo>
                    <a:lnTo>
                      <a:pt x="4608" y="603"/>
                    </a:lnTo>
                    <a:lnTo>
                      <a:pt x="4555" y="638"/>
                    </a:lnTo>
                    <a:lnTo>
                      <a:pt x="4502" y="674"/>
                    </a:lnTo>
                    <a:lnTo>
                      <a:pt x="4450" y="711"/>
                    </a:lnTo>
                    <a:lnTo>
                      <a:pt x="4399" y="748"/>
                    </a:lnTo>
                    <a:lnTo>
                      <a:pt x="4348" y="786"/>
                    </a:lnTo>
                    <a:lnTo>
                      <a:pt x="4299" y="826"/>
                    </a:lnTo>
                    <a:lnTo>
                      <a:pt x="4249" y="866"/>
                    </a:lnTo>
                    <a:lnTo>
                      <a:pt x="4200" y="907"/>
                    </a:lnTo>
                    <a:lnTo>
                      <a:pt x="4153" y="949"/>
                    </a:lnTo>
                    <a:lnTo>
                      <a:pt x="4105" y="992"/>
                    </a:lnTo>
                    <a:lnTo>
                      <a:pt x="4060" y="1035"/>
                    </a:lnTo>
                    <a:lnTo>
                      <a:pt x="4014" y="1079"/>
                    </a:lnTo>
                    <a:lnTo>
                      <a:pt x="3968" y="1124"/>
                    </a:lnTo>
                    <a:lnTo>
                      <a:pt x="3924" y="1169"/>
                    </a:lnTo>
                    <a:lnTo>
                      <a:pt x="3881" y="1216"/>
                    </a:lnTo>
                    <a:lnTo>
                      <a:pt x="3839" y="1263"/>
                    </a:lnTo>
                    <a:lnTo>
                      <a:pt x="3797" y="1310"/>
                    </a:lnTo>
                    <a:lnTo>
                      <a:pt x="3755" y="1359"/>
                    </a:lnTo>
                    <a:lnTo>
                      <a:pt x="3716" y="1408"/>
                    </a:lnTo>
                    <a:lnTo>
                      <a:pt x="3676" y="1458"/>
                    </a:lnTo>
                    <a:lnTo>
                      <a:pt x="3637" y="1508"/>
                    </a:lnTo>
                    <a:lnTo>
                      <a:pt x="3600" y="1560"/>
                    </a:lnTo>
                    <a:lnTo>
                      <a:pt x="3563" y="1612"/>
                    </a:lnTo>
                    <a:lnTo>
                      <a:pt x="3526" y="1664"/>
                    </a:lnTo>
                    <a:lnTo>
                      <a:pt x="3491" y="1717"/>
                    </a:lnTo>
                    <a:lnTo>
                      <a:pt x="3457" y="1771"/>
                    </a:lnTo>
                    <a:lnTo>
                      <a:pt x="3424" y="1825"/>
                    </a:lnTo>
                    <a:lnTo>
                      <a:pt x="3392" y="1880"/>
                    </a:lnTo>
                    <a:lnTo>
                      <a:pt x="3360" y="1936"/>
                    </a:lnTo>
                    <a:lnTo>
                      <a:pt x="3329" y="1991"/>
                    </a:lnTo>
                    <a:lnTo>
                      <a:pt x="3299" y="2048"/>
                    </a:lnTo>
                    <a:lnTo>
                      <a:pt x="3299" y="2048"/>
                    </a:lnTo>
                    <a:lnTo>
                      <a:pt x="3214" y="2050"/>
                    </a:lnTo>
                    <a:lnTo>
                      <a:pt x="3129" y="2055"/>
                    </a:lnTo>
                    <a:lnTo>
                      <a:pt x="3044" y="2063"/>
                    </a:lnTo>
                    <a:lnTo>
                      <a:pt x="2960" y="2071"/>
                    </a:lnTo>
                    <a:lnTo>
                      <a:pt x="2878" y="2081"/>
                    </a:lnTo>
                    <a:lnTo>
                      <a:pt x="2795" y="2095"/>
                    </a:lnTo>
                    <a:lnTo>
                      <a:pt x="2714" y="2110"/>
                    </a:lnTo>
                    <a:lnTo>
                      <a:pt x="2632" y="2126"/>
                    </a:lnTo>
                    <a:lnTo>
                      <a:pt x="2552" y="2145"/>
                    </a:lnTo>
                    <a:lnTo>
                      <a:pt x="2472" y="2165"/>
                    </a:lnTo>
                    <a:lnTo>
                      <a:pt x="2395" y="2188"/>
                    </a:lnTo>
                    <a:lnTo>
                      <a:pt x="2316" y="2212"/>
                    </a:lnTo>
                    <a:lnTo>
                      <a:pt x="2239" y="2238"/>
                    </a:lnTo>
                    <a:lnTo>
                      <a:pt x="2163" y="2266"/>
                    </a:lnTo>
                    <a:lnTo>
                      <a:pt x="2088" y="2296"/>
                    </a:lnTo>
                    <a:lnTo>
                      <a:pt x="2013" y="2328"/>
                    </a:lnTo>
                    <a:lnTo>
                      <a:pt x="1939" y="2361"/>
                    </a:lnTo>
                    <a:lnTo>
                      <a:pt x="1866" y="2395"/>
                    </a:lnTo>
                    <a:lnTo>
                      <a:pt x="1794" y="2432"/>
                    </a:lnTo>
                    <a:lnTo>
                      <a:pt x="1724" y="2471"/>
                    </a:lnTo>
                    <a:lnTo>
                      <a:pt x="1655" y="2510"/>
                    </a:lnTo>
                    <a:lnTo>
                      <a:pt x="1586" y="2552"/>
                    </a:lnTo>
                    <a:lnTo>
                      <a:pt x="1518" y="2595"/>
                    </a:lnTo>
                    <a:lnTo>
                      <a:pt x="1452" y="2639"/>
                    </a:lnTo>
                    <a:lnTo>
                      <a:pt x="1386" y="2685"/>
                    </a:lnTo>
                    <a:lnTo>
                      <a:pt x="1322" y="2733"/>
                    </a:lnTo>
                    <a:lnTo>
                      <a:pt x="1260" y="2782"/>
                    </a:lnTo>
                    <a:lnTo>
                      <a:pt x="1198" y="2833"/>
                    </a:lnTo>
                    <a:lnTo>
                      <a:pt x="1138" y="2885"/>
                    </a:lnTo>
                    <a:lnTo>
                      <a:pt x="1078" y="2939"/>
                    </a:lnTo>
                    <a:lnTo>
                      <a:pt x="1020" y="2993"/>
                    </a:lnTo>
                    <a:lnTo>
                      <a:pt x="964" y="3049"/>
                    </a:lnTo>
                    <a:lnTo>
                      <a:pt x="910" y="3107"/>
                    </a:lnTo>
                    <a:lnTo>
                      <a:pt x="855" y="3166"/>
                    </a:lnTo>
                    <a:lnTo>
                      <a:pt x="802" y="3225"/>
                    </a:lnTo>
                    <a:lnTo>
                      <a:pt x="752" y="3286"/>
                    </a:lnTo>
                    <a:lnTo>
                      <a:pt x="702" y="3349"/>
                    </a:lnTo>
                    <a:lnTo>
                      <a:pt x="654" y="3412"/>
                    </a:lnTo>
                    <a:lnTo>
                      <a:pt x="608" y="3477"/>
                    </a:lnTo>
                    <a:lnTo>
                      <a:pt x="562" y="3543"/>
                    </a:lnTo>
                    <a:lnTo>
                      <a:pt x="519" y="3610"/>
                    </a:lnTo>
                    <a:lnTo>
                      <a:pt x="477" y="3678"/>
                    </a:lnTo>
                    <a:lnTo>
                      <a:pt x="436" y="3747"/>
                    </a:lnTo>
                    <a:lnTo>
                      <a:pt x="397" y="3818"/>
                    </a:lnTo>
                    <a:lnTo>
                      <a:pt x="360" y="3889"/>
                    </a:lnTo>
                    <a:lnTo>
                      <a:pt x="324" y="3962"/>
                    </a:lnTo>
                    <a:lnTo>
                      <a:pt x="291" y="4034"/>
                    </a:lnTo>
                    <a:lnTo>
                      <a:pt x="259" y="4110"/>
                    </a:lnTo>
                    <a:lnTo>
                      <a:pt x="228" y="4183"/>
                    </a:lnTo>
                    <a:lnTo>
                      <a:pt x="200" y="4260"/>
                    </a:lnTo>
                    <a:lnTo>
                      <a:pt x="173" y="4336"/>
                    </a:lnTo>
                    <a:lnTo>
                      <a:pt x="148" y="4414"/>
                    </a:lnTo>
                    <a:lnTo>
                      <a:pt x="124" y="4493"/>
                    </a:lnTo>
                    <a:lnTo>
                      <a:pt x="104" y="4572"/>
                    </a:lnTo>
                    <a:lnTo>
                      <a:pt x="84" y="4652"/>
                    </a:lnTo>
                    <a:lnTo>
                      <a:pt x="67" y="4733"/>
                    </a:lnTo>
                    <a:lnTo>
                      <a:pt x="52" y="4814"/>
                    </a:lnTo>
                    <a:lnTo>
                      <a:pt x="38" y="4897"/>
                    </a:lnTo>
                    <a:lnTo>
                      <a:pt x="26" y="4980"/>
                    </a:lnTo>
                    <a:lnTo>
                      <a:pt x="17" y="5063"/>
                    </a:lnTo>
                    <a:lnTo>
                      <a:pt x="10" y="5147"/>
                    </a:lnTo>
                    <a:lnTo>
                      <a:pt x="5" y="5232"/>
                    </a:lnTo>
                    <a:lnTo>
                      <a:pt x="1" y="5317"/>
                    </a:lnTo>
                    <a:lnTo>
                      <a:pt x="0" y="5402"/>
                    </a:lnTo>
                    <a:lnTo>
                      <a:pt x="0" y="5402"/>
                    </a:lnTo>
                    <a:lnTo>
                      <a:pt x="1" y="5488"/>
                    </a:lnTo>
                    <a:lnTo>
                      <a:pt x="5" y="5575"/>
                    </a:lnTo>
                    <a:lnTo>
                      <a:pt x="10" y="5661"/>
                    </a:lnTo>
                    <a:lnTo>
                      <a:pt x="17" y="5746"/>
                    </a:lnTo>
                    <a:lnTo>
                      <a:pt x="27" y="5830"/>
                    </a:lnTo>
                    <a:lnTo>
                      <a:pt x="38" y="5914"/>
                    </a:lnTo>
                    <a:lnTo>
                      <a:pt x="53" y="5996"/>
                    </a:lnTo>
                    <a:lnTo>
                      <a:pt x="68" y="6079"/>
                    </a:lnTo>
                    <a:lnTo>
                      <a:pt x="86" y="6160"/>
                    </a:lnTo>
                    <a:lnTo>
                      <a:pt x="106" y="6241"/>
                    </a:lnTo>
                    <a:lnTo>
                      <a:pt x="127" y="6321"/>
                    </a:lnTo>
                    <a:lnTo>
                      <a:pt x="150" y="6400"/>
                    </a:lnTo>
                    <a:lnTo>
                      <a:pt x="176" y="6479"/>
                    </a:lnTo>
                    <a:lnTo>
                      <a:pt x="203" y="6556"/>
                    </a:lnTo>
                    <a:lnTo>
                      <a:pt x="233" y="6633"/>
                    </a:lnTo>
                    <a:lnTo>
                      <a:pt x="264" y="6708"/>
                    </a:lnTo>
                    <a:lnTo>
                      <a:pt x="297" y="6784"/>
                    </a:lnTo>
                    <a:lnTo>
                      <a:pt x="332" y="6857"/>
                    </a:lnTo>
                    <a:lnTo>
                      <a:pt x="367" y="6930"/>
                    </a:lnTo>
                    <a:lnTo>
                      <a:pt x="405" y="7002"/>
                    </a:lnTo>
                    <a:lnTo>
                      <a:pt x="445" y="7073"/>
                    </a:lnTo>
                    <a:lnTo>
                      <a:pt x="486" y="7142"/>
                    </a:lnTo>
                    <a:lnTo>
                      <a:pt x="529" y="7211"/>
                    </a:lnTo>
                    <a:lnTo>
                      <a:pt x="573" y="7279"/>
                    </a:lnTo>
                    <a:lnTo>
                      <a:pt x="619" y="7345"/>
                    </a:lnTo>
                    <a:lnTo>
                      <a:pt x="667" y="7410"/>
                    </a:lnTo>
                    <a:lnTo>
                      <a:pt x="716" y="7474"/>
                    </a:lnTo>
                    <a:lnTo>
                      <a:pt x="767" y="7536"/>
                    </a:lnTo>
                    <a:lnTo>
                      <a:pt x="818" y="7598"/>
                    </a:lnTo>
                    <a:lnTo>
                      <a:pt x="871" y="7658"/>
                    </a:lnTo>
                    <a:lnTo>
                      <a:pt x="927" y="7718"/>
                    </a:lnTo>
                    <a:lnTo>
                      <a:pt x="983" y="7776"/>
                    </a:lnTo>
                    <a:lnTo>
                      <a:pt x="1040" y="7831"/>
                    </a:lnTo>
                    <a:lnTo>
                      <a:pt x="1099" y="7886"/>
                    </a:lnTo>
                    <a:lnTo>
                      <a:pt x="1160" y="7939"/>
                    </a:lnTo>
                    <a:lnTo>
                      <a:pt x="1221" y="7991"/>
                    </a:lnTo>
                    <a:lnTo>
                      <a:pt x="1284" y="8042"/>
                    </a:lnTo>
                    <a:lnTo>
                      <a:pt x="1348" y="8091"/>
                    </a:lnTo>
                    <a:lnTo>
                      <a:pt x="1414" y="8139"/>
                    </a:lnTo>
                    <a:lnTo>
                      <a:pt x="1480" y="8185"/>
                    </a:lnTo>
                    <a:lnTo>
                      <a:pt x="1547" y="8229"/>
                    </a:lnTo>
                    <a:lnTo>
                      <a:pt x="1616" y="8272"/>
                    </a:lnTo>
                    <a:lnTo>
                      <a:pt x="1686" y="8313"/>
                    </a:lnTo>
                    <a:lnTo>
                      <a:pt x="1756" y="8352"/>
                    </a:lnTo>
                    <a:lnTo>
                      <a:pt x="1828" y="8390"/>
                    </a:lnTo>
                    <a:lnTo>
                      <a:pt x="1900" y="8427"/>
                    </a:lnTo>
                    <a:lnTo>
                      <a:pt x="1974" y="8462"/>
                    </a:lnTo>
                    <a:lnTo>
                      <a:pt x="2050" y="8494"/>
                    </a:lnTo>
                    <a:lnTo>
                      <a:pt x="2126" y="8525"/>
                    </a:lnTo>
                    <a:lnTo>
                      <a:pt x="2202" y="8554"/>
                    </a:lnTo>
                    <a:lnTo>
                      <a:pt x="2280" y="8581"/>
                    </a:lnTo>
                    <a:lnTo>
                      <a:pt x="2358" y="8607"/>
                    </a:lnTo>
                    <a:lnTo>
                      <a:pt x="2438" y="8631"/>
                    </a:lnTo>
                    <a:lnTo>
                      <a:pt x="2517" y="8652"/>
                    </a:lnTo>
                    <a:lnTo>
                      <a:pt x="2598" y="8671"/>
                    </a:lnTo>
                    <a:lnTo>
                      <a:pt x="2679" y="8690"/>
                    </a:lnTo>
                    <a:lnTo>
                      <a:pt x="2762" y="8706"/>
                    </a:lnTo>
                    <a:lnTo>
                      <a:pt x="2844" y="8719"/>
                    </a:lnTo>
                    <a:lnTo>
                      <a:pt x="2928" y="8731"/>
                    </a:lnTo>
                    <a:lnTo>
                      <a:pt x="3013" y="8740"/>
                    </a:lnTo>
                    <a:lnTo>
                      <a:pt x="3097" y="8748"/>
                    </a:lnTo>
                    <a:lnTo>
                      <a:pt x="3183" y="8754"/>
                    </a:lnTo>
                    <a:lnTo>
                      <a:pt x="3270" y="8756"/>
                    </a:lnTo>
                    <a:lnTo>
                      <a:pt x="3356" y="8758"/>
                    </a:lnTo>
                    <a:lnTo>
                      <a:pt x="3356" y="8758"/>
                    </a:lnTo>
                    <a:lnTo>
                      <a:pt x="3410" y="8758"/>
                    </a:lnTo>
                    <a:lnTo>
                      <a:pt x="3464" y="8756"/>
                    </a:lnTo>
                    <a:lnTo>
                      <a:pt x="3519" y="8754"/>
                    </a:lnTo>
                    <a:lnTo>
                      <a:pt x="3573" y="8750"/>
                    </a:lnTo>
                    <a:lnTo>
                      <a:pt x="3627" y="8747"/>
                    </a:lnTo>
                    <a:lnTo>
                      <a:pt x="3680" y="8742"/>
                    </a:lnTo>
                    <a:lnTo>
                      <a:pt x="3733" y="8737"/>
                    </a:lnTo>
                    <a:lnTo>
                      <a:pt x="3786" y="8731"/>
                    </a:lnTo>
                    <a:lnTo>
                      <a:pt x="3839" y="8723"/>
                    </a:lnTo>
                    <a:lnTo>
                      <a:pt x="3892" y="8714"/>
                    </a:lnTo>
                    <a:lnTo>
                      <a:pt x="3944" y="8706"/>
                    </a:lnTo>
                    <a:lnTo>
                      <a:pt x="3996" y="8696"/>
                    </a:lnTo>
                    <a:lnTo>
                      <a:pt x="4047" y="8686"/>
                    </a:lnTo>
                    <a:lnTo>
                      <a:pt x="4099" y="8675"/>
                    </a:lnTo>
                    <a:lnTo>
                      <a:pt x="4150" y="8663"/>
                    </a:lnTo>
                    <a:lnTo>
                      <a:pt x="4200" y="8650"/>
                    </a:lnTo>
                    <a:lnTo>
                      <a:pt x="4200" y="8650"/>
                    </a:lnTo>
                    <a:lnTo>
                      <a:pt x="4279" y="8712"/>
                    </a:lnTo>
                    <a:lnTo>
                      <a:pt x="4358" y="8772"/>
                    </a:lnTo>
                    <a:lnTo>
                      <a:pt x="4439" y="8832"/>
                    </a:lnTo>
                    <a:lnTo>
                      <a:pt x="4521" y="8888"/>
                    </a:lnTo>
                    <a:lnTo>
                      <a:pt x="4603" y="8944"/>
                    </a:lnTo>
                    <a:lnTo>
                      <a:pt x="4688" y="8998"/>
                    </a:lnTo>
                    <a:lnTo>
                      <a:pt x="4773" y="9050"/>
                    </a:lnTo>
                    <a:lnTo>
                      <a:pt x="4861" y="9100"/>
                    </a:lnTo>
                    <a:lnTo>
                      <a:pt x="4948" y="9148"/>
                    </a:lnTo>
                    <a:lnTo>
                      <a:pt x="5037" y="9195"/>
                    </a:lnTo>
                    <a:lnTo>
                      <a:pt x="5127" y="9239"/>
                    </a:lnTo>
                    <a:lnTo>
                      <a:pt x="5218" y="9283"/>
                    </a:lnTo>
                    <a:lnTo>
                      <a:pt x="5311" y="9324"/>
                    </a:lnTo>
                    <a:lnTo>
                      <a:pt x="5403" y="9364"/>
                    </a:lnTo>
                    <a:lnTo>
                      <a:pt x="5497" y="9401"/>
                    </a:lnTo>
                    <a:lnTo>
                      <a:pt x="5591" y="9437"/>
                    </a:lnTo>
                    <a:lnTo>
                      <a:pt x="5688" y="9470"/>
                    </a:lnTo>
                    <a:lnTo>
                      <a:pt x="5785" y="9501"/>
                    </a:lnTo>
                    <a:lnTo>
                      <a:pt x="5882" y="9530"/>
                    </a:lnTo>
                    <a:lnTo>
                      <a:pt x="5981" y="9559"/>
                    </a:lnTo>
                    <a:lnTo>
                      <a:pt x="6081" y="9583"/>
                    </a:lnTo>
                    <a:lnTo>
                      <a:pt x="6181" y="9607"/>
                    </a:lnTo>
                    <a:lnTo>
                      <a:pt x="6282" y="9629"/>
                    </a:lnTo>
                    <a:lnTo>
                      <a:pt x="6384" y="9647"/>
                    </a:lnTo>
                    <a:lnTo>
                      <a:pt x="6486" y="9665"/>
                    </a:lnTo>
                    <a:lnTo>
                      <a:pt x="6590" y="9679"/>
                    </a:lnTo>
                    <a:lnTo>
                      <a:pt x="6693" y="9692"/>
                    </a:lnTo>
                    <a:lnTo>
                      <a:pt x="6798" y="9702"/>
                    </a:lnTo>
                    <a:lnTo>
                      <a:pt x="6904" y="9710"/>
                    </a:lnTo>
                    <a:lnTo>
                      <a:pt x="7010" y="9716"/>
                    </a:lnTo>
                    <a:lnTo>
                      <a:pt x="7116" y="9719"/>
                    </a:lnTo>
                    <a:lnTo>
                      <a:pt x="7223" y="9720"/>
                    </a:lnTo>
                    <a:lnTo>
                      <a:pt x="7223" y="9720"/>
                    </a:lnTo>
                    <a:lnTo>
                      <a:pt x="7337" y="9719"/>
                    </a:lnTo>
                    <a:lnTo>
                      <a:pt x="7449" y="9715"/>
                    </a:lnTo>
                    <a:lnTo>
                      <a:pt x="7560" y="9709"/>
                    </a:lnTo>
                    <a:lnTo>
                      <a:pt x="7671" y="9700"/>
                    </a:lnTo>
                    <a:lnTo>
                      <a:pt x="7782" y="9688"/>
                    </a:lnTo>
                    <a:lnTo>
                      <a:pt x="7890" y="9674"/>
                    </a:lnTo>
                    <a:lnTo>
                      <a:pt x="7998" y="9658"/>
                    </a:lnTo>
                    <a:lnTo>
                      <a:pt x="8107" y="9640"/>
                    </a:lnTo>
                    <a:lnTo>
                      <a:pt x="8214" y="9618"/>
                    </a:lnTo>
                    <a:lnTo>
                      <a:pt x="8320" y="9594"/>
                    </a:lnTo>
                    <a:lnTo>
                      <a:pt x="8425" y="9568"/>
                    </a:lnTo>
                    <a:lnTo>
                      <a:pt x="8530" y="9541"/>
                    </a:lnTo>
                    <a:lnTo>
                      <a:pt x="8632" y="9511"/>
                    </a:lnTo>
                    <a:lnTo>
                      <a:pt x="8734" y="9477"/>
                    </a:lnTo>
                    <a:lnTo>
                      <a:pt x="8836" y="9443"/>
                    </a:lnTo>
                    <a:lnTo>
                      <a:pt x="8936" y="9406"/>
                    </a:lnTo>
                    <a:lnTo>
                      <a:pt x="9036" y="9366"/>
                    </a:lnTo>
                    <a:lnTo>
                      <a:pt x="9133" y="9326"/>
                    </a:lnTo>
                    <a:lnTo>
                      <a:pt x="9231" y="9281"/>
                    </a:lnTo>
                    <a:lnTo>
                      <a:pt x="9327" y="9236"/>
                    </a:lnTo>
                    <a:lnTo>
                      <a:pt x="9421" y="9189"/>
                    </a:lnTo>
                    <a:lnTo>
                      <a:pt x="9514" y="9140"/>
                    </a:lnTo>
                    <a:lnTo>
                      <a:pt x="9607" y="9088"/>
                    </a:lnTo>
                    <a:lnTo>
                      <a:pt x="9698" y="9035"/>
                    </a:lnTo>
                    <a:lnTo>
                      <a:pt x="9788" y="8979"/>
                    </a:lnTo>
                    <a:lnTo>
                      <a:pt x="9875" y="8922"/>
                    </a:lnTo>
                    <a:lnTo>
                      <a:pt x="9963" y="8862"/>
                    </a:lnTo>
                    <a:lnTo>
                      <a:pt x="10049" y="8802"/>
                    </a:lnTo>
                    <a:lnTo>
                      <a:pt x="10133" y="8739"/>
                    </a:lnTo>
                    <a:lnTo>
                      <a:pt x="10216" y="8674"/>
                    </a:lnTo>
                    <a:lnTo>
                      <a:pt x="10297" y="8607"/>
                    </a:lnTo>
                    <a:lnTo>
                      <a:pt x="10377" y="8540"/>
                    </a:lnTo>
                    <a:lnTo>
                      <a:pt x="10377" y="8540"/>
                    </a:lnTo>
                    <a:lnTo>
                      <a:pt x="10435" y="8565"/>
                    </a:lnTo>
                    <a:lnTo>
                      <a:pt x="10493" y="8589"/>
                    </a:lnTo>
                    <a:lnTo>
                      <a:pt x="10552" y="8611"/>
                    </a:lnTo>
                    <a:lnTo>
                      <a:pt x="10611" y="8632"/>
                    </a:lnTo>
                    <a:lnTo>
                      <a:pt x="10672" y="8652"/>
                    </a:lnTo>
                    <a:lnTo>
                      <a:pt x="10733" y="8670"/>
                    </a:lnTo>
                    <a:lnTo>
                      <a:pt x="10795" y="8686"/>
                    </a:lnTo>
                    <a:lnTo>
                      <a:pt x="10858" y="8701"/>
                    </a:lnTo>
                    <a:lnTo>
                      <a:pt x="10920" y="8714"/>
                    </a:lnTo>
                    <a:lnTo>
                      <a:pt x="10985" y="8726"/>
                    </a:lnTo>
                    <a:lnTo>
                      <a:pt x="11049" y="8735"/>
                    </a:lnTo>
                    <a:lnTo>
                      <a:pt x="11113" y="8743"/>
                    </a:lnTo>
                    <a:lnTo>
                      <a:pt x="11178" y="8749"/>
                    </a:lnTo>
                    <a:lnTo>
                      <a:pt x="11243" y="8754"/>
                    </a:lnTo>
                    <a:lnTo>
                      <a:pt x="11310" y="8756"/>
                    </a:lnTo>
                    <a:lnTo>
                      <a:pt x="11376" y="8758"/>
                    </a:lnTo>
                    <a:lnTo>
                      <a:pt x="11376" y="8758"/>
                    </a:lnTo>
                    <a:lnTo>
                      <a:pt x="11444" y="8756"/>
                    </a:lnTo>
                    <a:lnTo>
                      <a:pt x="11510" y="8754"/>
                    </a:lnTo>
                    <a:lnTo>
                      <a:pt x="11576" y="8750"/>
                    </a:lnTo>
                    <a:lnTo>
                      <a:pt x="11641" y="8743"/>
                    </a:lnTo>
                    <a:lnTo>
                      <a:pt x="11707" y="8735"/>
                    </a:lnTo>
                    <a:lnTo>
                      <a:pt x="11771" y="8726"/>
                    </a:lnTo>
                    <a:lnTo>
                      <a:pt x="11835" y="8714"/>
                    </a:lnTo>
                    <a:lnTo>
                      <a:pt x="11898" y="8701"/>
                    </a:lnTo>
                    <a:lnTo>
                      <a:pt x="11961" y="8686"/>
                    </a:lnTo>
                    <a:lnTo>
                      <a:pt x="12022" y="8670"/>
                    </a:lnTo>
                    <a:lnTo>
                      <a:pt x="12084" y="8653"/>
                    </a:lnTo>
                    <a:lnTo>
                      <a:pt x="12144" y="8633"/>
                    </a:lnTo>
                    <a:lnTo>
                      <a:pt x="12203" y="8612"/>
                    </a:lnTo>
                    <a:lnTo>
                      <a:pt x="12263" y="8590"/>
                    </a:lnTo>
                    <a:lnTo>
                      <a:pt x="12322" y="8565"/>
                    </a:lnTo>
                    <a:lnTo>
                      <a:pt x="12378" y="8541"/>
                    </a:lnTo>
                    <a:lnTo>
                      <a:pt x="12435" y="8514"/>
                    </a:lnTo>
                    <a:lnTo>
                      <a:pt x="12492" y="8485"/>
                    </a:lnTo>
                    <a:lnTo>
                      <a:pt x="12547" y="8456"/>
                    </a:lnTo>
                    <a:lnTo>
                      <a:pt x="12602" y="8424"/>
                    </a:lnTo>
                    <a:lnTo>
                      <a:pt x="12655" y="8392"/>
                    </a:lnTo>
                    <a:lnTo>
                      <a:pt x="12708" y="8358"/>
                    </a:lnTo>
                    <a:lnTo>
                      <a:pt x="12758" y="8323"/>
                    </a:lnTo>
                    <a:lnTo>
                      <a:pt x="12810" y="8287"/>
                    </a:lnTo>
                    <a:lnTo>
                      <a:pt x="12859" y="8249"/>
                    </a:lnTo>
                    <a:lnTo>
                      <a:pt x="12907" y="8210"/>
                    </a:lnTo>
                    <a:lnTo>
                      <a:pt x="12955" y="8170"/>
                    </a:lnTo>
                    <a:lnTo>
                      <a:pt x="13002" y="8129"/>
                    </a:lnTo>
                    <a:lnTo>
                      <a:pt x="13048" y="8086"/>
                    </a:lnTo>
                    <a:lnTo>
                      <a:pt x="13092" y="8043"/>
                    </a:lnTo>
                    <a:lnTo>
                      <a:pt x="13135" y="7999"/>
                    </a:lnTo>
                    <a:lnTo>
                      <a:pt x="13177" y="7953"/>
                    </a:lnTo>
                    <a:lnTo>
                      <a:pt x="13177" y="7953"/>
                    </a:lnTo>
                    <a:lnTo>
                      <a:pt x="13235" y="7948"/>
                    </a:lnTo>
                    <a:lnTo>
                      <a:pt x="13292" y="7941"/>
                    </a:lnTo>
                    <a:lnTo>
                      <a:pt x="13348" y="7933"/>
                    </a:lnTo>
                    <a:lnTo>
                      <a:pt x="13404" y="7923"/>
                    </a:lnTo>
                    <a:lnTo>
                      <a:pt x="13459" y="7914"/>
                    </a:lnTo>
                    <a:lnTo>
                      <a:pt x="13515" y="7901"/>
                    </a:lnTo>
                    <a:lnTo>
                      <a:pt x="13570" y="7888"/>
                    </a:lnTo>
                    <a:lnTo>
                      <a:pt x="13624" y="7873"/>
                    </a:lnTo>
                    <a:lnTo>
                      <a:pt x="13677" y="7858"/>
                    </a:lnTo>
                    <a:lnTo>
                      <a:pt x="13730" y="7841"/>
                    </a:lnTo>
                    <a:lnTo>
                      <a:pt x="13783" y="7822"/>
                    </a:lnTo>
                    <a:lnTo>
                      <a:pt x="13835" y="7804"/>
                    </a:lnTo>
                    <a:lnTo>
                      <a:pt x="13887" y="7783"/>
                    </a:lnTo>
                    <a:lnTo>
                      <a:pt x="13939" y="7762"/>
                    </a:lnTo>
                    <a:lnTo>
                      <a:pt x="13988" y="7739"/>
                    </a:lnTo>
                    <a:lnTo>
                      <a:pt x="14039" y="7715"/>
                    </a:lnTo>
                    <a:lnTo>
                      <a:pt x="14088" y="7690"/>
                    </a:lnTo>
                    <a:lnTo>
                      <a:pt x="14136" y="7665"/>
                    </a:lnTo>
                    <a:lnTo>
                      <a:pt x="14183" y="7637"/>
                    </a:lnTo>
                    <a:lnTo>
                      <a:pt x="14231" y="7609"/>
                    </a:lnTo>
                    <a:lnTo>
                      <a:pt x="14276" y="7580"/>
                    </a:lnTo>
                    <a:lnTo>
                      <a:pt x="14322" y="7550"/>
                    </a:lnTo>
                    <a:lnTo>
                      <a:pt x="14368" y="7519"/>
                    </a:lnTo>
                    <a:lnTo>
                      <a:pt x="14411" y="7487"/>
                    </a:lnTo>
                    <a:lnTo>
                      <a:pt x="14455" y="7454"/>
                    </a:lnTo>
                    <a:lnTo>
                      <a:pt x="14497" y="7419"/>
                    </a:lnTo>
                    <a:lnTo>
                      <a:pt x="14539" y="7385"/>
                    </a:lnTo>
                    <a:lnTo>
                      <a:pt x="14580" y="7348"/>
                    </a:lnTo>
                    <a:lnTo>
                      <a:pt x="14620" y="7312"/>
                    </a:lnTo>
                    <a:lnTo>
                      <a:pt x="14660" y="7274"/>
                    </a:lnTo>
                    <a:lnTo>
                      <a:pt x="14698" y="7236"/>
                    </a:lnTo>
                    <a:lnTo>
                      <a:pt x="14735" y="7195"/>
                    </a:lnTo>
                    <a:lnTo>
                      <a:pt x="14772" y="7156"/>
                    </a:lnTo>
                    <a:lnTo>
                      <a:pt x="14808" y="7114"/>
                    </a:lnTo>
                    <a:lnTo>
                      <a:pt x="14842" y="7072"/>
                    </a:lnTo>
                    <a:lnTo>
                      <a:pt x="14875" y="7030"/>
                    </a:lnTo>
                    <a:lnTo>
                      <a:pt x="14909" y="6986"/>
                    </a:lnTo>
                    <a:lnTo>
                      <a:pt x="14941" y="6941"/>
                    </a:lnTo>
                    <a:lnTo>
                      <a:pt x="14971" y="6897"/>
                    </a:lnTo>
                    <a:lnTo>
                      <a:pt x="15001" y="6850"/>
                    </a:lnTo>
                    <a:lnTo>
                      <a:pt x="15029" y="6804"/>
                    </a:lnTo>
                    <a:lnTo>
                      <a:pt x="15058" y="6756"/>
                    </a:lnTo>
                    <a:lnTo>
                      <a:pt x="15085" y="6710"/>
                    </a:lnTo>
                    <a:lnTo>
                      <a:pt x="15109" y="6660"/>
                    </a:lnTo>
                    <a:lnTo>
                      <a:pt x="15134" y="6611"/>
                    </a:lnTo>
                    <a:lnTo>
                      <a:pt x="15158" y="6562"/>
                    </a:lnTo>
                    <a:lnTo>
                      <a:pt x="15180" y="6511"/>
                    </a:lnTo>
                    <a:lnTo>
                      <a:pt x="15202" y="6459"/>
                    </a:lnTo>
                    <a:lnTo>
                      <a:pt x="15222" y="6408"/>
                    </a:lnTo>
                    <a:lnTo>
                      <a:pt x="15240" y="6356"/>
                    </a:lnTo>
                    <a:lnTo>
                      <a:pt x="15257" y="6303"/>
                    </a:lnTo>
                    <a:lnTo>
                      <a:pt x="15275" y="6250"/>
                    </a:lnTo>
                    <a:lnTo>
                      <a:pt x="15289" y="6196"/>
                    </a:lnTo>
                    <a:lnTo>
                      <a:pt x="15303" y="6142"/>
                    </a:lnTo>
                    <a:lnTo>
                      <a:pt x="15317" y="6086"/>
                    </a:lnTo>
                    <a:lnTo>
                      <a:pt x="15328" y="6031"/>
                    </a:lnTo>
                    <a:lnTo>
                      <a:pt x="15337" y="5975"/>
                    </a:lnTo>
                    <a:lnTo>
                      <a:pt x="15347" y="5920"/>
                    </a:lnTo>
                    <a:lnTo>
                      <a:pt x="15355" y="5863"/>
                    </a:lnTo>
                    <a:lnTo>
                      <a:pt x="15361" y="5805"/>
                    </a:lnTo>
                    <a:lnTo>
                      <a:pt x="15366" y="5748"/>
                    </a:lnTo>
                    <a:lnTo>
                      <a:pt x="15368" y="5691"/>
                    </a:lnTo>
                    <a:lnTo>
                      <a:pt x="15371" y="5631"/>
                    </a:lnTo>
                    <a:lnTo>
                      <a:pt x="15372" y="5573"/>
                    </a:lnTo>
                    <a:lnTo>
                      <a:pt x="15372" y="55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4" name="Freeform 11"/>
              <p:cNvSpPr>
                <a:spLocks noEditPoints="1"/>
              </p:cNvSpPr>
              <p:nvPr userDrawn="1"/>
            </p:nvSpPr>
            <p:spPr bwMode="auto">
              <a:xfrm>
                <a:off x="8545119" y="1487488"/>
                <a:ext cx="1233488" cy="2003425"/>
              </a:xfrm>
              <a:custGeom>
                <a:avLst/>
                <a:gdLst>
                  <a:gd name="T0" fmla="*/ 1184 w 2331"/>
                  <a:gd name="T1" fmla="*/ 3 h 3787"/>
                  <a:gd name="T2" fmla="*/ 1057 w 2331"/>
                  <a:gd name="T3" fmla="*/ 23 h 3787"/>
                  <a:gd name="T4" fmla="*/ 824 w 2331"/>
                  <a:gd name="T5" fmla="*/ 115 h 3787"/>
                  <a:gd name="T6" fmla="*/ 617 w 2331"/>
                  <a:gd name="T7" fmla="*/ 255 h 3787"/>
                  <a:gd name="T8" fmla="*/ 0 w 2331"/>
                  <a:gd name="T9" fmla="*/ 3787 h 3787"/>
                  <a:gd name="T10" fmla="*/ 602 w 2331"/>
                  <a:gd name="T11" fmla="*/ 2636 h 3787"/>
                  <a:gd name="T12" fmla="*/ 797 w 2331"/>
                  <a:gd name="T13" fmla="*/ 2773 h 3787"/>
                  <a:gd name="T14" fmla="*/ 1032 w 2331"/>
                  <a:gd name="T15" fmla="*/ 2865 h 3787"/>
                  <a:gd name="T16" fmla="*/ 1159 w 2331"/>
                  <a:gd name="T17" fmla="*/ 2887 h 3787"/>
                  <a:gd name="T18" fmla="*/ 1291 w 2331"/>
                  <a:gd name="T19" fmla="*/ 2890 h 3787"/>
                  <a:gd name="T20" fmla="*/ 1552 w 2331"/>
                  <a:gd name="T21" fmla="*/ 2843 h 3787"/>
                  <a:gd name="T22" fmla="*/ 1769 w 2331"/>
                  <a:gd name="T23" fmla="*/ 2744 h 3787"/>
                  <a:gd name="T24" fmla="*/ 1880 w 2331"/>
                  <a:gd name="T25" fmla="*/ 2665 h 3787"/>
                  <a:gd name="T26" fmla="*/ 1981 w 2331"/>
                  <a:gd name="T27" fmla="*/ 2569 h 3787"/>
                  <a:gd name="T28" fmla="*/ 2072 w 2331"/>
                  <a:gd name="T29" fmla="*/ 2455 h 3787"/>
                  <a:gd name="T30" fmla="*/ 2151 w 2331"/>
                  <a:gd name="T31" fmla="*/ 2324 h 3787"/>
                  <a:gd name="T32" fmla="*/ 2219 w 2331"/>
                  <a:gd name="T33" fmla="*/ 2175 h 3787"/>
                  <a:gd name="T34" fmla="*/ 2271 w 2331"/>
                  <a:gd name="T35" fmla="*/ 2009 h 3787"/>
                  <a:gd name="T36" fmla="*/ 2308 w 2331"/>
                  <a:gd name="T37" fmla="*/ 1824 h 3787"/>
                  <a:gd name="T38" fmla="*/ 2327 w 2331"/>
                  <a:gd name="T39" fmla="*/ 1620 h 3787"/>
                  <a:gd name="T40" fmla="*/ 2330 w 2331"/>
                  <a:gd name="T41" fmla="*/ 1393 h 3787"/>
                  <a:gd name="T42" fmla="*/ 2292 w 2331"/>
                  <a:gd name="T43" fmla="*/ 999 h 3787"/>
                  <a:gd name="T44" fmla="*/ 2248 w 2331"/>
                  <a:gd name="T45" fmla="*/ 811 h 3787"/>
                  <a:gd name="T46" fmla="*/ 2192 w 2331"/>
                  <a:gd name="T47" fmla="*/ 645 h 3787"/>
                  <a:gd name="T48" fmla="*/ 2121 w 2331"/>
                  <a:gd name="T49" fmla="*/ 498 h 3787"/>
                  <a:gd name="T50" fmla="*/ 2039 w 2331"/>
                  <a:gd name="T51" fmla="*/ 371 h 3787"/>
                  <a:gd name="T52" fmla="*/ 1946 w 2331"/>
                  <a:gd name="T53" fmla="*/ 264 h 3787"/>
                  <a:gd name="T54" fmla="*/ 1843 w 2331"/>
                  <a:gd name="T55" fmla="*/ 176 h 3787"/>
                  <a:gd name="T56" fmla="*/ 1730 w 2331"/>
                  <a:gd name="T57" fmla="*/ 106 h 3787"/>
                  <a:gd name="T58" fmla="*/ 1609 w 2331"/>
                  <a:gd name="T59" fmla="*/ 54 h 3787"/>
                  <a:gd name="T60" fmla="*/ 1375 w 2331"/>
                  <a:gd name="T61" fmla="*/ 5 h 3787"/>
                  <a:gd name="T62" fmla="*/ 1184 w 2331"/>
                  <a:gd name="T63" fmla="*/ 2388 h 3787"/>
                  <a:gd name="T64" fmla="*/ 1057 w 2331"/>
                  <a:gd name="T65" fmla="*/ 2375 h 3787"/>
                  <a:gd name="T66" fmla="*/ 936 w 2331"/>
                  <a:gd name="T67" fmla="*/ 2336 h 3787"/>
                  <a:gd name="T68" fmla="*/ 760 w 2331"/>
                  <a:gd name="T69" fmla="*/ 2239 h 3787"/>
                  <a:gd name="T70" fmla="*/ 586 w 2331"/>
                  <a:gd name="T71" fmla="*/ 2085 h 3787"/>
                  <a:gd name="T72" fmla="*/ 562 w 2331"/>
                  <a:gd name="T73" fmla="*/ 822 h 3787"/>
                  <a:gd name="T74" fmla="*/ 728 w 2331"/>
                  <a:gd name="T75" fmla="*/ 664 h 3787"/>
                  <a:gd name="T76" fmla="*/ 910 w 2331"/>
                  <a:gd name="T77" fmla="*/ 557 h 3787"/>
                  <a:gd name="T78" fmla="*/ 1021 w 2331"/>
                  <a:gd name="T79" fmla="*/ 519 h 3787"/>
                  <a:gd name="T80" fmla="*/ 1138 w 2331"/>
                  <a:gd name="T81" fmla="*/ 502 h 3787"/>
                  <a:gd name="T82" fmla="*/ 1271 w 2331"/>
                  <a:gd name="T83" fmla="*/ 509 h 3787"/>
                  <a:gd name="T84" fmla="*/ 1430 w 2331"/>
                  <a:gd name="T85" fmla="*/ 561 h 3787"/>
                  <a:gd name="T86" fmla="*/ 1561 w 2331"/>
                  <a:gd name="T87" fmla="*/ 659 h 3787"/>
                  <a:gd name="T88" fmla="*/ 1663 w 2331"/>
                  <a:gd name="T89" fmla="*/ 808 h 3787"/>
                  <a:gd name="T90" fmla="*/ 1735 w 2331"/>
                  <a:gd name="T91" fmla="*/ 1008 h 3787"/>
                  <a:gd name="T92" fmla="*/ 1776 w 2331"/>
                  <a:gd name="T93" fmla="*/ 1263 h 3787"/>
                  <a:gd name="T94" fmla="*/ 1786 w 2331"/>
                  <a:gd name="T95" fmla="*/ 1506 h 3787"/>
                  <a:gd name="T96" fmla="*/ 1771 w 2331"/>
                  <a:gd name="T97" fmla="*/ 1760 h 3787"/>
                  <a:gd name="T98" fmla="*/ 1726 w 2331"/>
                  <a:gd name="T99" fmla="*/ 1970 h 3787"/>
                  <a:gd name="T100" fmla="*/ 1651 w 2331"/>
                  <a:gd name="T101" fmla="*/ 2138 h 3787"/>
                  <a:gd name="T102" fmla="*/ 1546 w 2331"/>
                  <a:gd name="T103" fmla="*/ 2264 h 3787"/>
                  <a:gd name="T104" fmla="*/ 1414 w 2331"/>
                  <a:gd name="T105" fmla="*/ 2346 h 3787"/>
                  <a:gd name="T106" fmla="*/ 1255 w 2331"/>
                  <a:gd name="T107" fmla="*/ 2386 h 3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1" h="3787">
                    <a:moveTo>
                      <a:pt x="1264" y="0"/>
                    </a:moveTo>
                    <a:lnTo>
                      <a:pt x="1264" y="0"/>
                    </a:lnTo>
                    <a:lnTo>
                      <a:pt x="1237" y="0"/>
                    </a:lnTo>
                    <a:lnTo>
                      <a:pt x="1209" y="1"/>
                    </a:lnTo>
                    <a:lnTo>
                      <a:pt x="1184" y="3"/>
                    </a:lnTo>
                    <a:lnTo>
                      <a:pt x="1158" y="6"/>
                    </a:lnTo>
                    <a:lnTo>
                      <a:pt x="1132" y="9"/>
                    </a:lnTo>
                    <a:lnTo>
                      <a:pt x="1106" y="14"/>
                    </a:lnTo>
                    <a:lnTo>
                      <a:pt x="1081" y="19"/>
                    </a:lnTo>
                    <a:lnTo>
                      <a:pt x="1057" y="23"/>
                    </a:lnTo>
                    <a:lnTo>
                      <a:pt x="1007" y="37"/>
                    </a:lnTo>
                    <a:lnTo>
                      <a:pt x="959" y="53"/>
                    </a:lnTo>
                    <a:lnTo>
                      <a:pt x="914" y="72"/>
                    </a:lnTo>
                    <a:lnTo>
                      <a:pt x="868" y="91"/>
                    </a:lnTo>
                    <a:lnTo>
                      <a:pt x="824" y="115"/>
                    </a:lnTo>
                    <a:lnTo>
                      <a:pt x="781" y="139"/>
                    </a:lnTo>
                    <a:lnTo>
                      <a:pt x="737" y="165"/>
                    </a:lnTo>
                    <a:lnTo>
                      <a:pt x="697" y="194"/>
                    </a:lnTo>
                    <a:lnTo>
                      <a:pt x="656" y="224"/>
                    </a:lnTo>
                    <a:lnTo>
                      <a:pt x="617" y="255"/>
                    </a:lnTo>
                    <a:lnTo>
                      <a:pt x="578" y="288"/>
                    </a:lnTo>
                    <a:lnTo>
                      <a:pt x="540" y="322"/>
                    </a:lnTo>
                    <a:lnTo>
                      <a:pt x="540" y="58"/>
                    </a:lnTo>
                    <a:lnTo>
                      <a:pt x="0" y="58"/>
                    </a:lnTo>
                    <a:lnTo>
                      <a:pt x="0" y="3787"/>
                    </a:lnTo>
                    <a:lnTo>
                      <a:pt x="540" y="3787"/>
                    </a:lnTo>
                    <a:lnTo>
                      <a:pt x="540" y="2573"/>
                    </a:lnTo>
                    <a:lnTo>
                      <a:pt x="540" y="2573"/>
                    </a:lnTo>
                    <a:lnTo>
                      <a:pt x="570" y="2605"/>
                    </a:lnTo>
                    <a:lnTo>
                      <a:pt x="602" y="2636"/>
                    </a:lnTo>
                    <a:lnTo>
                      <a:pt x="636" y="2665"/>
                    </a:lnTo>
                    <a:lnTo>
                      <a:pt x="673" y="2694"/>
                    </a:lnTo>
                    <a:lnTo>
                      <a:pt x="713" y="2722"/>
                    </a:lnTo>
                    <a:lnTo>
                      <a:pt x="754" y="2748"/>
                    </a:lnTo>
                    <a:lnTo>
                      <a:pt x="797" y="2773"/>
                    </a:lnTo>
                    <a:lnTo>
                      <a:pt x="841" y="2795"/>
                    </a:lnTo>
                    <a:lnTo>
                      <a:pt x="887" y="2816"/>
                    </a:lnTo>
                    <a:lnTo>
                      <a:pt x="933" y="2834"/>
                    </a:lnTo>
                    <a:lnTo>
                      <a:pt x="982" y="2852"/>
                    </a:lnTo>
                    <a:lnTo>
                      <a:pt x="1032" y="2865"/>
                    </a:lnTo>
                    <a:lnTo>
                      <a:pt x="1057" y="2871"/>
                    </a:lnTo>
                    <a:lnTo>
                      <a:pt x="1081" y="2876"/>
                    </a:lnTo>
                    <a:lnTo>
                      <a:pt x="1107" y="2881"/>
                    </a:lnTo>
                    <a:lnTo>
                      <a:pt x="1133" y="2885"/>
                    </a:lnTo>
                    <a:lnTo>
                      <a:pt x="1159" y="2887"/>
                    </a:lnTo>
                    <a:lnTo>
                      <a:pt x="1185" y="2890"/>
                    </a:lnTo>
                    <a:lnTo>
                      <a:pt x="1211" y="2891"/>
                    </a:lnTo>
                    <a:lnTo>
                      <a:pt x="1237" y="2891"/>
                    </a:lnTo>
                    <a:lnTo>
                      <a:pt x="1237" y="2891"/>
                    </a:lnTo>
                    <a:lnTo>
                      <a:pt x="1291" y="2890"/>
                    </a:lnTo>
                    <a:lnTo>
                      <a:pt x="1344" y="2886"/>
                    </a:lnTo>
                    <a:lnTo>
                      <a:pt x="1397" y="2879"/>
                    </a:lnTo>
                    <a:lnTo>
                      <a:pt x="1450" y="2870"/>
                    </a:lnTo>
                    <a:lnTo>
                      <a:pt x="1502" y="2858"/>
                    </a:lnTo>
                    <a:lnTo>
                      <a:pt x="1552" y="2843"/>
                    </a:lnTo>
                    <a:lnTo>
                      <a:pt x="1601" y="2826"/>
                    </a:lnTo>
                    <a:lnTo>
                      <a:pt x="1651" y="2806"/>
                    </a:lnTo>
                    <a:lnTo>
                      <a:pt x="1699" y="2784"/>
                    </a:lnTo>
                    <a:lnTo>
                      <a:pt x="1746" y="2758"/>
                    </a:lnTo>
                    <a:lnTo>
                      <a:pt x="1769" y="2744"/>
                    </a:lnTo>
                    <a:lnTo>
                      <a:pt x="1792" y="2730"/>
                    </a:lnTo>
                    <a:lnTo>
                      <a:pt x="1815" y="2715"/>
                    </a:lnTo>
                    <a:lnTo>
                      <a:pt x="1837" y="2699"/>
                    </a:lnTo>
                    <a:lnTo>
                      <a:pt x="1858" y="2683"/>
                    </a:lnTo>
                    <a:lnTo>
                      <a:pt x="1880" y="2665"/>
                    </a:lnTo>
                    <a:lnTo>
                      <a:pt x="1901" y="2647"/>
                    </a:lnTo>
                    <a:lnTo>
                      <a:pt x="1921" y="2628"/>
                    </a:lnTo>
                    <a:lnTo>
                      <a:pt x="1942" y="2609"/>
                    </a:lnTo>
                    <a:lnTo>
                      <a:pt x="1961" y="2589"/>
                    </a:lnTo>
                    <a:lnTo>
                      <a:pt x="1981" y="2569"/>
                    </a:lnTo>
                    <a:lnTo>
                      <a:pt x="1999" y="2547"/>
                    </a:lnTo>
                    <a:lnTo>
                      <a:pt x="2019" y="2525"/>
                    </a:lnTo>
                    <a:lnTo>
                      <a:pt x="2036" y="2503"/>
                    </a:lnTo>
                    <a:lnTo>
                      <a:pt x="2055" y="2479"/>
                    </a:lnTo>
                    <a:lnTo>
                      <a:pt x="2072" y="2455"/>
                    </a:lnTo>
                    <a:lnTo>
                      <a:pt x="2089" y="2430"/>
                    </a:lnTo>
                    <a:lnTo>
                      <a:pt x="2105" y="2404"/>
                    </a:lnTo>
                    <a:lnTo>
                      <a:pt x="2121" y="2378"/>
                    </a:lnTo>
                    <a:lnTo>
                      <a:pt x="2136" y="2351"/>
                    </a:lnTo>
                    <a:lnTo>
                      <a:pt x="2151" y="2324"/>
                    </a:lnTo>
                    <a:lnTo>
                      <a:pt x="2166" y="2296"/>
                    </a:lnTo>
                    <a:lnTo>
                      <a:pt x="2179" y="2266"/>
                    </a:lnTo>
                    <a:lnTo>
                      <a:pt x="2193" y="2237"/>
                    </a:lnTo>
                    <a:lnTo>
                      <a:pt x="2207" y="2206"/>
                    </a:lnTo>
                    <a:lnTo>
                      <a:pt x="2219" y="2175"/>
                    </a:lnTo>
                    <a:lnTo>
                      <a:pt x="2230" y="2143"/>
                    </a:lnTo>
                    <a:lnTo>
                      <a:pt x="2241" y="2111"/>
                    </a:lnTo>
                    <a:lnTo>
                      <a:pt x="2252" y="2078"/>
                    </a:lnTo>
                    <a:lnTo>
                      <a:pt x="2262" y="2043"/>
                    </a:lnTo>
                    <a:lnTo>
                      <a:pt x="2271" y="2009"/>
                    </a:lnTo>
                    <a:lnTo>
                      <a:pt x="2279" y="1973"/>
                    </a:lnTo>
                    <a:lnTo>
                      <a:pt x="2288" y="1937"/>
                    </a:lnTo>
                    <a:lnTo>
                      <a:pt x="2295" y="1900"/>
                    </a:lnTo>
                    <a:lnTo>
                      <a:pt x="2301" y="1862"/>
                    </a:lnTo>
                    <a:lnTo>
                      <a:pt x="2308" y="1824"/>
                    </a:lnTo>
                    <a:lnTo>
                      <a:pt x="2313" y="1784"/>
                    </a:lnTo>
                    <a:lnTo>
                      <a:pt x="2317" y="1745"/>
                    </a:lnTo>
                    <a:lnTo>
                      <a:pt x="2321" y="1704"/>
                    </a:lnTo>
                    <a:lnTo>
                      <a:pt x="2325" y="1662"/>
                    </a:lnTo>
                    <a:lnTo>
                      <a:pt x="2327" y="1620"/>
                    </a:lnTo>
                    <a:lnTo>
                      <a:pt x="2330" y="1579"/>
                    </a:lnTo>
                    <a:lnTo>
                      <a:pt x="2331" y="1534"/>
                    </a:lnTo>
                    <a:lnTo>
                      <a:pt x="2331" y="1490"/>
                    </a:lnTo>
                    <a:lnTo>
                      <a:pt x="2331" y="1490"/>
                    </a:lnTo>
                    <a:lnTo>
                      <a:pt x="2330" y="1393"/>
                    </a:lnTo>
                    <a:lnTo>
                      <a:pt x="2326" y="1299"/>
                    </a:lnTo>
                    <a:lnTo>
                      <a:pt x="2319" y="1209"/>
                    </a:lnTo>
                    <a:lnTo>
                      <a:pt x="2310" y="1123"/>
                    </a:lnTo>
                    <a:lnTo>
                      <a:pt x="2298" y="1039"/>
                    </a:lnTo>
                    <a:lnTo>
                      <a:pt x="2292" y="999"/>
                    </a:lnTo>
                    <a:lnTo>
                      <a:pt x="2284" y="960"/>
                    </a:lnTo>
                    <a:lnTo>
                      <a:pt x="2276" y="922"/>
                    </a:lnTo>
                    <a:lnTo>
                      <a:pt x="2267" y="884"/>
                    </a:lnTo>
                    <a:lnTo>
                      <a:pt x="2258" y="847"/>
                    </a:lnTo>
                    <a:lnTo>
                      <a:pt x="2248" y="811"/>
                    </a:lnTo>
                    <a:lnTo>
                      <a:pt x="2237" y="776"/>
                    </a:lnTo>
                    <a:lnTo>
                      <a:pt x="2227" y="742"/>
                    </a:lnTo>
                    <a:lnTo>
                      <a:pt x="2215" y="709"/>
                    </a:lnTo>
                    <a:lnTo>
                      <a:pt x="2204" y="675"/>
                    </a:lnTo>
                    <a:lnTo>
                      <a:pt x="2192" y="645"/>
                    </a:lnTo>
                    <a:lnTo>
                      <a:pt x="2178" y="614"/>
                    </a:lnTo>
                    <a:lnTo>
                      <a:pt x="2165" y="583"/>
                    </a:lnTo>
                    <a:lnTo>
                      <a:pt x="2151" y="553"/>
                    </a:lnTo>
                    <a:lnTo>
                      <a:pt x="2136" y="525"/>
                    </a:lnTo>
                    <a:lnTo>
                      <a:pt x="2121" y="498"/>
                    </a:lnTo>
                    <a:lnTo>
                      <a:pt x="2105" y="471"/>
                    </a:lnTo>
                    <a:lnTo>
                      <a:pt x="2089" y="445"/>
                    </a:lnTo>
                    <a:lnTo>
                      <a:pt x="2073" y="419"/>
                    </a:lnTo>
                    <a:lnTo>
                      <a:pt x="2056" y="394"/>
                    </a:lnTo>
                    <a:lnTo>
                      <a:pt x="2039" y="371"/>
                    </a:lnTo>
                    <a:lnTo>
                      <a:pt x="2022" y="349"/>
                    </a:lnTo>
                    <a:lnTo>
                      <a:pt x="2003" y="327"/>
                    </a:lnTo>
                    <a:lnTo>
                      <a:pt x="1985" y="304"/>
                    </a:lnTo>
                    <a:lnTo>
                      <a:pt x="1965" y="283"/>
                    </a:lnTo>
                    <a:lnTo>
                      <a:pt x="1946" y="264"/>
                    </a:lnTo>
                    <a:lnTo>
                      <a:pt x="1926" y="245"/>
                    </a:lnTo>
                    <a:lnTo>
                      <a:pt x="1906" y="227"/>
                    </a:lnTo>
                    <a:lnTo>
                      <a:pt x="1885" y="210"/>
                    </a:lnTo>
                    <a:lnTo>
                      <a:pt x="1864" y="192"/>
                    </a:lnTo>
                    <a:lnTo>
                      <a:pt x="1843" y="176"/>
                    </a:lnTo>
                    <a:lnTo>
                      <a:pt x="1821" y="160"/>
                    </a:lnTo>
                    <a:lnTo>
                      <a:pt x="1799" y="147"/>
                    </a:lnTo>
                    <a:lnTo>
                      <a:pt x="1776" y="132"/>
                    </a:lnTo>
                    <a:lnTo>
                      <a:pt x="1753" y="120"/>
                    </a:lnTo>
                    <a:lnTo>
                      <a:pt x="1730" y="106"/>
                    </a:lnTo>
                    <a:lnTo>
                      <a:pt x="1706" y="95"/>
                    </a:lnTo>
                    <a:lnTo>
                      <a:pt x="1683" y="84"/>
                    </a:lnTo>
                    <a:lnTo>
                      <a:pt x="1658" y="73"/>
                    </a:lnTo>
                    <a:lnTo>
                      <a:pt x="1633" y="64"/>
                    </a:lnTo>
                    <a:lnTo>
                      <a:pt x="1609" y="54"/>
                    </a:lnTo>
                    <a:lnTo>
                      <a:pt x="1584" y="47"/>
                    </a:lnTo>
                    <a:lnTo>
                      <a:pt x="1534" y="32"/>
                    </a:lnTo>
                    <a:lnTo>
                      <a:pt x="1481" y="20"/>
                    </a:lnTo>
                    <a:lnTo>
                      <a:pt x="1428" y="11"/>
                    </a:lnTo>
                    <a:lnTo>
                      <a:pt x="1375" y="5"/>
                    </a:lnTo>
                    <a:lnTo>
                      <a:pt x="1319" y="1"/>
                    </a:lnTo>
                    <a:lnTo>
                      <a:pt x="1264" y="0"/>
                    </a:lnTo>
                    <a:lnTo>
                      <a:pt x="1264" y="0"/>
                    </a:lnTo>
                    <a:close/>
                    <a:moveTo>
                      <a:pt x="1184" y="2388"/>
                    </a:moveTo>
                    <a:lnTo>
                      <a:pt x="1184" y="2388"/>
                    </a:lnTo>
                    <a:lnTo>
                      <a:pt x="1158" y="2388"/>
                    </a:lnTo>
                    <a:lnTo>
                      <a:pt x="1133" y="2387"/>
                    </a:lnTo>
                    <a:lnTo>
                      <a:pt x="1107" y="2383"/>
                    </a:lnTo>
                    <a:lnTo>
                      <a:pt x="1083" y="2380"/>
                    </a:lnTo>
                    <a:lnTo>
                      <a:pt x="1057" y="2375"/>
                    </a:lnTo>
                    <a:lnTo>
                      <a:pt x="1032" y="2368"/>
                    </a:lnTo>
                    <a:lnTo>
                      <a:pt x="1007" y="2362"/>
                    </a:lnTo>
                    <a:lnTo>
                      <a:pt x="984" y="2355"/>
                    </a:lnTo>
                    <a:lnTo>
                      <a:pt x="959" y="2346"/>
                    </a:lnTo>
                    <a:lnTo>
                      <a:pt x="936" y="2336"/>
                    </a:lnTo>
                    <a:lnTo>
                      <a:pt x="912" y="2327"/>
                    </a:lnTo>
                    <a:lnTo>
                      <a:pt x="890" y="2317"/>
                    </a:lnTo>
                    <a:lnTo>
                      <a:pt x="845" y="2293"/>
                    </a:lnTo>
                    <a:lnTo>
                      <a:pt x="802" y="2267"/>
                    </a:lnTo>
                    <a:lnTo>
                      <a:pt x="760" y="2239"/>
                    </a:lnTo>
                    <a:lnTo>
                      <a:pt x="720" y="2211"/>
                    </a:lnTo>
                    <a:lnTo>
                      <a:pt x="683" y="2180"/>
                    </a:lnTo>
                    <a:lnTo>
                      <a:pt x="649" y="2149"/>
                    </a:lnTo>
                    <a:lnTo>
                      <a:pt x="615" y="2117"/>
                    </a:lnTo>
                    <a:lnTo>
                      <a:pt x="586" y="2085"/>
                    </a:lnTo>
                    <a:lnTo>
                      <a:pt x="559" y="2053"/>
                    </a:lnTo>
                    <a:lnTo>
                      <a:pt x="534" y="2022"/>
                    </a:lnTo>
                    <a:lnTo>
                      <a:pt x="534" y="855"/>
                    </a:lnTo>
                    <a:lnTo>
                      <a:pt x="534" y="855"/>
                    </a:lnTo>
                    <a:lnTo>
                      <a:pt x="562" y="822"/>
                    </a:lnTo>
                    <a:lnTo>
                      <a:pt x="592" y="789"/>
                    </a:lnTo>
                    <a:lnTo>
                      <a:pt x="623" y="757"/>
                    </a:lnTo>
                    <a:lnTo>
                      <a:pt x="656" y="725"/>
                    </a:lnTo>
                    <a:lnTo>
                      <a:pt x="691" y="694"/>
                    </a:lnTo>
                    <a:lnTo>
                      <a:pt x="728" y="664"/>
                    </a:lnTo>
                    <a:lnTo>
                      <a:pt x="766" y="637"/>
                    </a:lnTo>
                    <a:lnTo>
                      <a:pt x="805" y="611"/>
                    </a:lnTo>
                    <a:lnTo>
                      <a:pt x="846" y="588"/>
                    </a:lnTo>
                    <a:lnTo>
                      <a:pt x="888" y="566"/>
                    </a:lnTo>
                    <a:lnTo>
                      <a:pt x="910" y="557"/>
                    </a:lnTo>
                    <a:lnTo>
                      <a:pt x="931" y="547"/>
                    </a:lnTo>
                    <a:lnTo>
                      <a:pt x="953" y="539"/>
                    </a:lnTo>
                    <a:lnTo>
                      <a:pt x="975" y="531"/>
                    </a:lnTo>
                    <a:lnTo>
                      <a:pt x="999" y="525"/>
                    </a:lnTo>
                    <a:lnTo>
                      <a:pt x="1021" y="519"/>
                    </a:lnTo>
                    <a:lnTo>
                      <a:pt x="1044" y="514"/>
                    </a:lnTo>
                    <a:lnTo>
                      <a:pt x="1068" y="509"/>
                    </a:lnTo>
                    <a:lnTo>
                      <a:pt x="1091" y="505"/>
                    </a:lnTo>
                    <a:lnTo>
                      <a:pt x="1115" y="503"/>
                    </a:lnTo>
                    <a:lnTo>
                      <a:pt x="1138" y="502"/>
                    </a:lnTo>
                    <a:lnTo>
                      <a:pt x="1163" y="502"/>
                    </a:lnTo>
                    <a:lnTo>
                      <a:pt x="1163" y="502"/>
                    </a:lnTo>
                    <a:lnTo>
                      <a:pt x="1200" y="503"/>
                    </a:lnTo>
                    <a:lnTo>
                      <a:pt x="1235" y="505"/>
                    </a:lnTo>
                    <a:lnTo>
                      <a:pt x="1271" y="509"/>
                    </a:lnTo>
                    <a:lnTo>
                      <a:pt x="1304" y="516"/>
                    </a:lnTo>
                    <a:lnTo>
                      <a:pt x="1338" y="524"/>
                    </a:lnTo>
                    <a:lnTo>
                      <a:pt x="1370" y="535"/>
                    </a:lnTo>
                    <a:lnTo>
                      <a:pt x="1401" y="546"/>
                    </a:lnTo>
                    <a:lnTo>
                      <a:pt x="1430" y="561"/>
                    </a:lnTo>
                    <a:lnTo>
                      <a:pt x="1458" y="577"/>
                    </a:lnTo>
                    <a:lnTo>
                      <a:pt x="1486" y="594"/>
                    </a:lnTo>
                    <a:lnTo>
                      <a:pt x="1511" y="614"/>
                    </a:lnTo>
                    <a:lnTo>
                      <a:pt x="1536" y="636"/>
                    </a:lnTo>
                    <a:lnTo>
                      <a:pt x="1561" y="659"/>
                    </a:lnTo>
                    <a:lnTo>
                      <a:pt x="1583" y="685"/>
                    </a:lnTo>
                    <a:lnTo>
                      <a:pt x="1605" y="712"/>
                    </a:lnTo>
                    <a:lnTo>
                      <a:pt x="1625" y="742"/>
                    </a:lnTo>
                    <a:lnTo>
                      <a:pt x="1645" y="774"/>
                    </a:lnTo>
                    <a:lnTo>
                      <a:pt x="1663" y="808"/>
                    </a:lnTo>
                    <a:lnTo>
                      <a:pt x="1679" y="844"/>
                    </a:lnTo>
                    <a:lnTo>
                      <a:pt x="1695" y="882"/>
                    </a:lnTo>
                    <a:lnTo>
                      <a:pt x="1710" y="922"/>
                    </a:lnTo>
                    <a:lnTo>
                      <a:pt x="1722" y="964"/>
                    </a:lnTo>
                    <a:lnTo>
                      <a:pt x="1735" y="1008"/>
                    </a:lnTo>
                    <a:lnTo>
                      <a:pt x="1746" y="1055"/>
                    </a:lnTo>
                    <a:lnTo>
                      <a:pt x="1755" y="1104"/>
                    </a:lnTo>
                    <a:lnTo>
                      <a:pt x="1763" y="1155"/>
                    </a:lnTo>
                    <a:lnTo>
                      <a:pt x="1770" y="1208"/>
                    </a:lnTo>
                    <a:lnTo>
                      <a:pt x="1776" y="1263"/>
                    </a:lnTo>
                    <a:lnTo>
                      <a:pt x="1781" y="1320"/>
                    </a:lnTo>
                    <a:lnTo>
                      <a:pt x="1784" y="1380"/>
                    </a:lnTo>
                    <a:lnTo>
                      <a:pt x="1786" y="1442"/>
                    </a:lnTo>
                    <a:lnTo>
                      <a:pt x="1786" y="1506"/>
                    </a:lnTo>
                    <a:lnTo>
                      <a:pt x="1786" y="1506"/>
                    </a:lnTo>
                    <a:lnTo>
                      <a:pt x="1786" y="1560"/>
                    </a:lnTo>
                    <a:lnTo>
                      <a:pt x="1784" y="1613"/>
                    </a:lnTo>
                    <a:lnTo>
                      <a:pt x="1781" y="1664"/>
                    </a:lnTo>
                    <a:lnTo>
                      <a:pt x="1776" y="1712"/>
                    </a:lnTo>
                    <a:lnTo>
                      <a:pt x="1771" y="1760"/>
                    </a:lnTo>
                    <a:lnTo>
                      <a:pt x="1764" y="1805"/>
                    </a:lnTo>
                    <a:lnTo>
                      <a:pt x="1757" y="1848"/>
                    </a:lnTo>
                    <a:lnTo>
                      <a:pt x="1747" y="1892"/>
                    </a:lnTo>
                    <a:lnTo>
                      <a:pt x="1737" y="1931"/>
                    </a:lnTo>
                    <a:lnTo>
                      <a:pt x="1726" y="1970"/>
                    </a:lnTo>
                    <a:lnTo>
                      <a:pt x="1712" y="2007"/>
                    </a:lnTo>
                    <a:lnTo>
                      <a:pt x="1699" y="2043"/>
                    </a:lnTo>
                    <a:lnTo>
                      <a:pt x="1684" y="2076"/>
                    </a:lnTo>
                    <a:lnTo>
                      <a:pt x="1668" y="2108"/>
                    </a:lnTo>
                    <a:lnTo>
                      <a:pt x="1651" y="2138"/>
                    </a:lnTo>
                    <a:lnTo>
                      <a:pt x="1632" y="2168"/>
                    </a:lnTo>
                    <a:lnTo>
                      <a:pt x="1613" y="2193"/>
                    </a:lnTo>
                    <a:lnTo>
                      <a:pt x="1592" y="2219"/>
                    </a:lnTo>
                    <a:lnTo>
                      <a:pt x="1569" y="2243"/>
                    </a:lnTo>
                    <a:lnTo>
                      <a:pt x="1546" y="2264"/>
                    </a:lnTo>
                    <a:lnTo>
                      <a:pt x="1523" y="2283"/>
                    </a:lnTo>
                    <a:lnTo>
                      <a:pt x="1497" y="2302"/>
                    </a:lnTo>
                    <a:lnTo>
                      <a:pt x="1471" y="2318"/>
                    </a:lnTo>
                    <a:lnTo>
                      <a:pt x="1442" y="2333"/>
                    </a:lnTo>
                    <a:lnTo>
                      <a:pt x="1414" y="2346"/>
                    </a:lnTo>
                    <a:lnTo>
                      <a:pt x="1385" y="2357"/>
                    </a:lnTo>
                    <a:lnTo>
                      <a:pt x="1354" y="2367"/>
                    </a:lnTo>
                    <a:lnTo>
                      <a:pt x="1322" y="2375"/>
                    </a:lnTo>
                    <a:lnTo>
                      <a:pt x="1290" y="2381"/>
                    </a:lnTo>
                    <a:lnTo>
                      <a:pt x="1255" y="2386"/>
                    </a:lnTo>
                    <a:lnTo>
                      <a:pt x="1221" y="2388"/>
                    </a:lnTo>
                    <a:lnTo>
                      <a:pt x="1184" y="2388"/>
                    </a:lnTo>
                    <a:lnTo>
                      <a:pt x="1184" y="2388"/>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5" name="Freeform 12"/>
              <p:cNvSpPr>
                <a:spLocks noEditPoints="1"/>
              </p:cNvSpPr>
              <p:nvPr userDrawn="1"/>
            </p:nvSpPr>
            <p:spPr bwMode="auto">
              <a:xfrm>
                <a:off x="12713894" y="1136651"/>
                <a:ext cx="1339850" cy="2020888"/>
              </a:xfrm>
              <a:custGeom>
                <a:avLst/>
                <a:gdLst>
                  <a:gd name="T0" fmla="*/ 2188 w 2534"/>
                  <a:gd name="T1" fmla="*/ 1541 h 3817"/>
                  <a:gd name="T2" fmla="*/ 2320 w 2534"/>
                  <a:gd name="T3" fmla="*/ 1316 h 3817"/>
                  <a:gd name="T4" fmla="*/ 2374 w 2534"/>
                  <a:gd name="T5" fmla="*/ 1063 h 3817"/>
                  <a:gd name="T6" fmla="*/ 2321 w 2534"/>
                  <a:gd name="T7" fmla="*/ 685 h 3817"/>
                  <a:gd name="T8" fmla="*/ 2094 w 2534"/>
                  <a:gd name="T9" fmla="*/ 336 h 3817"/>
                  <a:gd name="T10" fmla="*/ 1742 w 2534"/>
                  <a:gd name="T11" fmla="*/ 92 h 3817"/>
                  <a:gd name="T12" fmla="*/ 1272 w 2534"/>
                  <a:gd name="T13" fmla="*/ 0 h 3817"/>
                  <a:gd name="T14" fmla="*/ 753 w 2534"/>
                  <a:gd name="T15" fmla="*/ 116 h 3817"/>
                  <a:gd name="T16" fmla="*/ 455 w 2534"/>
                  <a:gd name="T17" fmla="*/ 336 h 3817"/>
                  <a:gd name="T18" fmla="*/ 274 w 2534"/>
                  <a:gd name="T19" fmla="*/ 571 h 3817"/>
                  <a:gd name="T20" fmla="*/ 165 w 2534"/>
                  <a:gd name="T21" fmla="*/ 952 h 3817"/>
                  <a:gd name="T22" fmla="*/ 190 w 2534"/>
                  <a:gd name="T23" fmla="*/ 1214 h 3817"/>
                  <a:gd name="T24" fmla="*/ 292 w 2534"/>
                  <a:gd name="T25" fmla="*/ 1454 h 3817"/>
                  <a:gd name="T26" fmla="*/ 472 w 2534"/>
                  <a:gd name="T27" fmla="*/ 1663 h 3817"/>
                  <a:gd name="T28" fmla="*/ 375 w 2534"/>
                  <a:gd name="T29" fmla="*/ 1875 h 3817"/>
                  <a:gd name="T30" fmla="*/ 143 w 2534"/>
                  <a:gd name="T31" fmla="*/ 2143 h 3817"/>
                  <a:gd name="T32" fmla="*/ 21 w 2534"/>
                  <a:gd name="T33" fmla="*/ 2460 h 3817"/>
                  <a:gd name="T34" fmla="*/ 12 w 2534"/>
                  <a:gd name="T35" fmla="*/ 2843 h 3817"/>
                  <a:gd name="T36" fmla="*/ 231 w 2534"/>
                  <a:gd name="T37" fmla="*/ 3350 h 3817"/>
                  <a:gd name="T38" fmla="*/ 486 w 2534"/>
                  <a:gd name="T39" fmla="*/ 3595 h 3817"/>
                  <a:gd name="T40" fmla="*/ 749 w 2534"/>
                  <a:gd name="T41" fmla="*/ 3733 h 3817"/>
                  <a:gd name="T42" fmla="*/ 1260 w 2534"/>
                  <a:gd name="T43" fmla="*/ 3817 h 3817"/>
                  <a:gd name="T44" fmla="*/ 1772 w 2534"/>
                  <a:gd name="T45" fmla="*/ 3733 h 3817"/>
                  <a:gd name="T46" fmla="*/ 2039 w 2534"/>
                  <a:gd name="T47" fmla="*/ 3596 h 3817"/>
                  <a:gd name="T48" fmla="*/ 2299 w 2534"/>
                  <a:gd name="T49" fmla="*/ 3351 h 3817"/>
                  <a:gd name="T50" fmla="*/ 2444 w 2534"/>
                  <a:gd name="T51" fmla="*/ 3103 h 3817"/>
                  <a:gd name="T52" fmla="*/ 2520 w 2534"/>
                  <a:gd name="T53" fmla="*/ 2825 h 3817"/>
                  <a:gd name="T54" fmla="*/ 2514 w 2534"/>
                  <a:gd name="T55" fmla="*/ 2437 h 3817"/>
                  <a:gd name="T56" fmla="*/ 2395 w 2534"/>
                  <a:gd name="T57" fmla="*/ 2131 h 3817"/>
                  <a:gd name="T58" fmla="*/ 2167 w 2534"/>
                  <a:gd name="T59" fmla="*/ 1870 h 3817"/>
                  <a:gd name="T60" fmla="*/ 889 w 2534"/>
                  <a:gd name="T61" fmla="*/ 656 h 3817"/>
                  <a:gd name="T62" fmla="*/ 1130 w 2534"/>
                  <a:gd name="T63" fmla="*/ 546 h 3817"/>
                  <a:gd name="T64" fmla="*/ 1399 w 2534"/>
                  <a:gd name="T65" fmla="*/ 541 h 3817"/>
                  <a:gd name="T66" fmla="*/ 1642 w 2534"/>
                  <a:gd name="T67" fmla="*/ 640 h 3817"/>
                  <a:gd name="T68" fmla="*/ 1782 w 2534"/>
                  <a:gd name="T69" fmla="*/ 800 h 3817"/>
                  <a:gd name="T70" fmla="*/ 1828 w 2534"/>
                  <a:gd name="T71" fmla="*/ 992 h 3817"/>
                  <a:gd name="T72" fmla="*/ 1765 w 2534"/>
                  <a:gd name="T73" fmla="*/ 1225 h 3817"/>
                  <a:gd name="T74" fmla="*/ 1601 w 2534"/>
                  <a:gd name="T75" fmla="*/ 1399 h 3817"/>
                  <a:gd name="T76" fmla="*/ 1363 w 2534"/>
                  <a:gd name="T77" fmla="*/ 1495 h 3817"/>
                  <a:gd name="T78" fmla="*/ 1123 w 2534"/>
                  <a:gd name="T79" fmla="*/ 1478 h 3817"/>
                  <a:gd name="T80" fmla="*/ 887 w 2534"/>
                  <a:gd name="T81" fmla="*/ 1342 h 3817"/>
                  <a:gd name="T82" fmla="*/ 748 w 2534"/>
                  <a:gd name="T83" fmla="*/ 1157 h 3817"/>
                  <a:gd name="T84" fmla="*/ 719 w 2534"/>
                  <a:gd name="T85" fmla="*/ 950 h 3817"/>
                  <a:gd name="T86" fmla="*/ 801 w 2534"/>
                  <a:gd name="T87" fmla="*/ 745 h 3817"/>
                  <a:gd name="T88" fmla="*/ 1708 w 2534"/>
                  <a:gd name="T89" fmla="*/ 3164 h 3817"/>
                  <a:gd name="T90" fmla="*/ 1380 w 2534"/>
                  <a:gd name="T91" fmla="*/ 3282 h 3817"/>
                  <a:gd name="T92" fmla="*/ 1037 w 2534"/>
                  <a:gd name="T93" fmla="*/ 3263 h 3817"/>
                  <a:gd name="T94" fmla="*/ 740 w 2534"/>
                  <a:gd name="T95" fmla="*/ 3113 h 3817"/>
                  <a:gd name="T96" fmla="*/ 584 w 2534"/>
                  <a:gd name="T97" fmla="*/ 2891 h 3817"/>
                  <a:gd name="T98" fmla="*/ 552 w 2534"/>
                  <a:gd name="T99" fmla="*/ 2613 h 3817"/>
                  <a:gd name="T100" fmla="*/ 668 w 2534"/>
                  <a:gd name="T101" fmla="*/ 2318 h 3817"/>
                  <a:gd name="T102" fmla="*/ 905 w 2534"/>
                  <a:gd name="T103" fmla="*/ 2108 h 3817"/>
                  <a:gd name="T104" fmla="*/ 1237 w 2534"/>
                  <a:gd name="T105" fmla="*/ 2015 h 3817"/>
                  <a:gd name="T106" fmla="*/ 1551 w 2534"/>
                  <a:gd name="T107" fmla="*/ 2063 h 3817"/>
                  <a:gd name="T108" fmla="*/ 1806 w 2534"/>
                  <a:gd name="T109" fmla="*/ 2232 h 3817"/>
                  <a:gd name="T110" fmla="*/ 1966 w 2534"/>
                  <a:gd name="T111" fmla="*/ 2497 h 3817"/>
                  <a:gd name="T112" fmla="*/ 1973 w 2534"/>
                  <a:gd name="T113" fmla="*/ 2777 h 3817"/>
                  <a:gd name="T114" fmla="*/ 1834 w 2534"/>
                  <a:gd name="T115" fmla="*/ 3051 h 3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4" h="3817">
                    <a:moveTo>
                      <a:pt x="1978" y="1735"/>
                    </a:moveTo>
                    <a:lnTo>
                      <a:pt x="1978" y="1735"/>
                    </a:lnTo>
                    <a:lnTo>
                      <a:pt x="2026" y="1698"/>
                    </a:lnTo>
                    <a:lnTo>
                      <a:pt x="2072" y="1661"/>
                    </a:lnTo>
                    <a:lnTo>
                      <a:pt x="2093" y="1642"/>
                    </a:lnTo>
                    <a:lnTo>
                      <a:pt x="2113" y="1623"/>
                    </a:lnTo>
                    <a:lnTo>
                      <a:pt x="2132" y="1602"/>
                    </a:lnTo>
                    <a:lnTo>
                      <a:pt x="2152" y="1583"/>
                    </a:lnTo>
                    <a:lnTo>
                      <a:pt x="2170" y="1562"/>
                    </a:lnTo>
                    <a:lnTo>
                      <a:pt x="2188" y="1541"/>
                    </a:lnTo>
                    <a:lnTo>
                      <a:pt x="2204" y="1520"/>
                    </a:lnTo>
                    <a:lnTo>
                      <a:pt x="2220" y="1499"/>
                    </a:lnTo>
                    <a:lnTo>
                      <a:pt x="2235" y="1477"/>
                    </a:lnTo>
                    <a:lnTo>
                      <a:pt x="2249" y="1454"/>
                    </a:lnTo>
                    <a:lnTo>
                      <a:pt x="2263" y="1432"/>
                    </a:lnTo>
                    <a:lnTo>
                      <a:pt x="2275" y="1410"/>
                    </a:lnTo>
                    <a:lnTo>
                      <a:pt x="2288" y="1387"/>
                    </a:lnTo>
                    <a:lnTo>
                      <a:pt x="2299" y="1363"/>
                    </a:lnTo>
                    <a:lnTo>
                      <a:pt x="2310" y="1340"/>
                    </a:lnTo>
                    <a:lnTo>
                      <a:pt x="2320" y="1316"/>
                    </a:lnTo>
                    <a:lnTo>
                      <a:pt x="2328" y="1292"/>
                    </a:lnTo>
                    <a:lnTo>
                      <a:pt x="2337" y="1268"/>
                    </a:lnTo>
                    <a:lnTo>
                      <a:pt x="2344" y="1244"/>
                    </a:lnTo>
                    <a:lnTo>
                      <a:pt x="2350" y="1218"/>
                    </a:lnTo>
                    <a:lnTo>
                      <a:pt x="2357" y="1193"/>
                    </a:lnTo>
                    <a:lnTo>
                      <a:pt x="2361" y="1167"/>
                    </a:lnTo>
                    <a:lnTo>
                      <a:pt x="2365" y="1141"/>
                    </a:lnTo>
                    <a:lnTo>
                      <a:pt x="2369" y="1116"/>
                    </a:lnTo>
                    <a:lnTo>
                      <a:pt x="2371" y="1088"/>
                    </a:lnTo>
                    <a:lnTo>
                      <a:pt x="2374" y="1063"/>
                    </a:lnTo>
                    <a:lnTo>
                      <a:pt x="2375" y="1035"/>
                    </a:lnTo>
                    <a:lnTo>
                      <a:pt x="2375" y="1007"/>
                    </a:lnTo>
                    <a:lnTo>
                      <a:pt x="2375" y="1007"/>
                    </a:lnTo>
                    <a:lnTo>
                      <a:pt x="2374" y="959"/>
                    </a:lnTo>
                    <a:lnTo>
                      <a:pt x="2371" y="912"/>
                    </a:lnTo>
                    <a:lnTo>
                      <a:pt x="2365" y="865"/>
                    </a:lnTo>
                    <a:lnTo>
                      <a:pt x="2358" y="819"/>
                    </a:lnTo>
                    <a:lnTo>
                      <a:pt x="2348" y="774"/>
                    </a:lnTo>
                    <a:lnTo>
                      <a:pt x="2336" y="730"/>
                    </a:lnTo>
                    <a:lnTo>
                      <a:pt x="2321" y="685"/>
                    </a:lnTo>
                    <a:lnTo>
                      <a:pt x="2305" y="644"/>
                    </a:lnTo>
                    <a:lnTo>
                      <a:pt x="2286" y="602"/>
                    </a:lnTo>
                    <a:lnTo>
                      <a:pt x="2265" y="561"/>
                    </a:lnTo>
                    <a:lnTo>
                      <a:pt x="2242" y="522"/>
                    </a:lnTo>
                    <a:lnTo>
                      <a:pt x="2216" y="482"/>
                    </a:lnTo>
                    <a:lnTo>
                      <a:pt x="2189" y="444"/>
                    </a:lnTo>
                    <a:lnTo>
                      <a:pt x="2159" y="407"/>
                    </a:lnTo>
                    <a:lnTo>
                      <a:pt x="2127" y="370"/>
                    </a:lnTo>
                    <a:lnTo>
                      <a:pt x="2094" y="336"/>
                    </a:lnTo>
                    <a:lnTo>
                      <a:pt x="2094" y="336"/>
                    </a:lnTo>
                    <a:lnTo>
                      <a:pt x="2072" y="312"/>
                    </a:lnTo>
                    <a:lnTo>
                      <a:pt x="2050" y="289"/>
                    </a:lnTo>
                    <a:lnTo>
                      <a:pt x="2050" y="289"/>
                    </a:lnTo>
                    <a:lnTo>
                      <a:pt x="2009" y="254"/>
                    </a:lnTo>
                    <a:lnTo>
                      <a:pt x="1967" y="222"/>
                    </a:lnTo>
                    <a:lnTo>
                      <a:pt x="1924" y="191"/>
                    </a:lnTo>
                    <a:lnTo>
                      <a:pt x="1880" y="163"/>
                    </a:lnTo>
                    <a:lnTo>
                      <a:pt x="1835" y="137"/>
                    </a:lnTo>
                    <a:lnTo>
                      <a:pt x="1790" y="114"/>
                    </a:lnTo>
                    <a:lnTo>
                      <a:pt x="1742" y="92"/>
                    </a:lnTo>
                    <a:lnTo>
                      <a:pt x="1693" y="73"/>
                    </a:lnTo>
                    <a:lnTo>
                      <a:pt x="1645" y="56"/>
                    </a:lnTo>
                    <a:lnTo>
                      <a:pt x="1595" y="41"/>
                    </a:lnTo>
                    <a:lnTo>
                      <a:pt x="1543" y="29"/>
                    </a:lnTo>
                    <a:lnTo>
                      <a:pt x="1491" y="19"/>
                    </a:lnTo>
                    <a:lnTo>
                      <a:pt x="1438" y="10"/>
                    </a:lnTo>
                    <a:lnTo>
                      <a:pt x="1384" y="5"/>
                    </a:lnTo>
                    <a:lnTo>
                      <a:pt x="1329" y="2"/>
                    </a:lnTo>
                    <a:lnTo>
                      <a:pt x="1272" y="0"/>
                    </a:lnTo>
                    <a:lnTo>
                      <a:pt x="1272" y="0"/>
                    </a:lnTo>
                    <a:lnTo>
                      <a:pt x="1215" y="2"/>
                    </a:lnTo>
                    <a:lnTo>
                      <a:pt x="1161" y="5"/>
                    </a:lnTo>
                    <a:lnTo>
                      <a:pt x="1106" y="10"/>
                    </a:lnTo>
                    <a:lnTo>
                      <a:pt x="1053" y="19"/>
                    </a:lnTo>
                    <a:lnTo>
                      <a:pt x="1001" y="30"/>
                    </a:lnTo>
                    <a:lnTo>
                      <a:pt x="949" y="42"/>
                    </a:lnTo>
                    <a:lnTo>
                      <a:pt x="899" y="57"/>
                    </a:lnTo>
                    <a:lnTo>
                      <a:pt x="849" y="74"/>
                    </a:lnTo>
                    <a:lnTo>
                      <a:pt x="801" y="95"/>
                    </a:lnTo>
                    <a:lnTo>
                      <a:pt x="753" y="116"/>
                    </a:lnTo>
                    <a:lnTo>
                      <a:pt x="708" y="141"/>
                    </a:lnTo>
                    <a:lnTo>
                      <a:pt x="662" y="168"/>
                    </a:lnTo>
                    <a:lnTo>
                      <a:pt x="618" y="198"/>
                    </a:lnTo>
                    <a:lnTo>
                      <a:pt x="574" y="228"/>
                    </a:lnTo>
                    <a:lnTo>
                      <a:pt x="533" y="263"/>
                    </a:lnTo>
                    <a:lnTo>
                      <a:pt x="492" y="299"/>
                    </a:lnTo>
                    <a:lnTo>
                      <a:pt x="492" y="299"/>
                    </a:lnTo>
                    <a:lnTo>
                      <a:pt x="482" y="306"/>
                    </a:lnTo>
                    <a:lnTo>
                      <a:pt x="473" y="316"/>
                    </a:lnTo>
                    <a:lnTo>
                      <a:pt x="455" y="336"/>
                    </a:lnTo>
                    <a:lnTo>
                      <a:pt x="455" y="336"/>
                    </a:lnTo>
                    <a:lnTo>
                      <a:pt x="438" y="352"/>
                    </a:lnTo>
                    <a:lnTo>
                      <a:pt x="422" y="368"/>
                    </a:lnTo>
                    <a:lnTo>
                      <a:pt x="422" y="368"/>
                    </a:lnTo>
                    <a:lnTo>
                      <a:pt x="393" y="401"/>
                    </a:lnTo>
                    <a:lnTo>
                      <a:pt x="366" y="433"/>
                    </a:lnTo>
                    <a:lnTo>
                      <a:pt x="340" y="467"/>
                    </a:lnTo>
                    <a:lnTo>
                      <a:pt x="317" y="501"/>
                    </a:lnTo>
                    <a:lnTo>
                      <a:pt x="295" y="535"/>
                    </a:lnTo>
                    <a:lnTo>
                      <a:pt x="274" y="571"/>
                    </a:lnTo>
                    <a:lnTo>
                      <a:pt x="255" y="605"/>
                    </a:lnTo>
                    <a:lnTo>
                      <a:pt x="239" y="641"/>
                    </a:lnTo>
                    <a:lnTo>
                      <a:pt x="239" y="641"/>
                    </a:lnTo>
                    <a:lnTo>
                      <a:pt x="222" y="684"/>
                    </a:lnTo>
                    <a:lnTo>
                      <a:pt x="207" y="727"/>
                    </a:lnTo>
                    <a:lnTo>
                      <a:pt x="194" y="771"/>
                    </a:lnTo>
                    <a:lnTo>
                      <a:pt x="184" y="815"/>
                    </a:lnTo>
                    <a:lnTo>
                      <a:pt x="175" y="859"/>
                    </a:lnTo>
                    <a:lnTo>
                      <a:pt x="169" y="905"/>
                    </a:lnTo>
                    <a:lnTo>
                      <a:pt x="165" y="952"/>
                    </a:lnTo>
                    <a:lnTo>
                      <a:pt x="164" y="997"/>
                    </a:lnTo>
                    <a:lnTo>
                      <a:pt x="164" y="997"/>
                    </a:lnTo>
                    <a:lnTo>
                      <a:pt x="164" y="1026"/>
                    </a:lnTo>
                    <a:lnTo>
                      <a:pt x="165" y="1054"/>
                    </a:lnTo>
                    <a:lnTo>
                      <a:pt x="168" y="1081"/>
                    </a:lnTo>
                    <a:lnTo>
                      <a:pt x="170" y="1108"/>
                    </a:lnTo>
                    <a:lnTo>
                      <a:pt x="174" y="1135"/>
                    </a:lnTo>
                    <a:lnTo>
                      <a:pt x="179" y="1161"/>
                    </a:lnTo>
                    <a:lnTo>
                      <a:pt x="184" y="1188"/>
                    </a:lnTo>
                    <a:lnTo>
                      <a:pt x="190" y="1214"/>
                    </a:lnTo>
                    <a:lnTo>
                      <a:pt x="196" y="1239"/>
                    </a:lnTo>
                    <a:lnTo>
                      <a:pt x="203" y="1265"/>
                    </a:lnTo>
                    <a:lnTo>
                      <a:pt x="212" y="1289"/>
                    </a:lnTo>
                    <a:lnTo>
                      <a:pt x="221" y="1314"/>
                    </a:lnTo>
                    <a:lnTo>
                      <a:pt x="231" y="1339"/>
                    </a:lnTo>
                    <a:lnTo>
                      <a:pt x="242" y="1362"/>
                    </a:lnTo>
                    <a:lnTo>
                      <a:pt x="253" y="1385"/>
                    </a:lnTo>
                    <a:lnTo>
                      <a:pt x="265" y="1409"/>
                    </a:lnTo>
                    <a:lnTo>
                      <a:pt x="279" y="1432"/>
                    </a:lnTo>
                    <a:lnTo>
                      <a:pt x="292" y="1454"/>
                    </a:lnTo>
                    <a:lnTo>
                      <a:pt x="307" y="1477"/>
                    </a:lnTo>
                    <a:lnTo>
                      <a:pt x="322" y="1499"/>
                    </a:lnTo>
                    <a:lnTo>
                      <a:pt x="338" y="1520"/>
                    </a:lnTo>
                    <a:lnTo>
                      <a:pt x="355" y="1542"/>
                    </a:lnTo>
                    <a:lnTo>
                      <a:pt x="372" y="1563"/>
                    </a:lnTo>
                    <a:lnTo>
                      <a:pt x="391" y="1583"/>
                    </a:lnTo>
                    <a:lnTo>
                      <a:pt x="411" y="1604"/>
                    </a:lnTo>
                    <a:lnTo>
                      <a:pt x="430" y="1623"/>
                    </a:lnTo>
                    <a:lnTo>
                      <a:pt x="451" y="1643"/>
                    </a:lnTo>
                    <a:lnTo>
                      <a:pt x="472" y="1663"/>
                    </a:lnTo>
                    <a:lnTo>
                      <a:pt x="494" y="1681"/>
                    </a:lnTo>
                    <a:lnTo>
                      <a:pt x="518" y="1700"/>
                    </a:lnTo>
                    <a:lnTo>
                      <a:pt x="567" y="1737"/>
                    </a:lnTo>
                    <a:lnTo>
                      <a:pt x="567" y="1737"/>
                    </a:lnTo>
                    <a:lnTo>
                      <a:pt x="531" y="1758"/>
                    </a:lnTo>
                    <a:lnTo>
                      <a:pt x="498" y="1780"/>
                    </a:lnTo>
                    <a:lnTo>
                      <a:pt x="466" y="1803"/>
                    </a:lnTo>
                    <a:lnTo>
                      <a:pt x="435" y="1827"/>
                    </a:lnTo>
                    <a:lnTo>
                      <a:pt x="404" y="1850"/>
                    </a:lnTo>
                    <a:lnTo>
                      <a:pt x="375" y="1875"/>
                    </a:lnTo>
                    <a:lnTo>
                      <a:pt x="348" y="1899"/>
                    </a:lnTo>
                    <a:lnTo>
                      <a:pt x="321" y="1924"/>
                    </a:lnTo>
                    <a:lnTo>
                      <a:pt x="295" y="1950"/>
                    </a:lnTo>
                    <a:lnTo>
                      <a:pt x="269" y="1976"/>
                    </a:lnTo>
                    <a:lnTo>
                      <a:pt x="245" y="2003"/>
                    </a:lnTo>
                    <a:lnTo>
                      <a:pt x="223" y="2030"/>
                    </a:lnTo>
                    <a:lnTo>
                      <a:pt x="201" y="2057"/>
                    </a:lnTo>
                    <a:lnTo>
                      <a:pt x="181" y="2085"/>
                    </a:lnTo>
                    <a:lnTo>
                      <a:pt x="162" y="2114"/>
                    </a:lnTo>
                    <a:lnTo>
                      <a:pt x="143" y="2143"/>
                    </a:lnTo>
                    <a:lnTo>
                      <a:pt x="126" y="2173"/>
                    </a:lnTo>
                    <a:lnTo>
                      <a:pt x="110" y="2202"/>
                    </a:lnTo>
                    <a:lnTo>
                      <a:pt x="95" y="2233"/>
                    </a:lnTo>
                    <a:lnTo>
                      <a:pt x="81" y="2264"/>
                    </a:lnTo>
                    <a:lnTo>
                      <a:pt x="68" y="2296"/>
                    </a:lnTo>
                    <a:lnTo>
                      <a:pt x="57" y="2327"/>
                    </a:lnTo>
                    <a:lnTo>
                      <a:pt x="46" y="2360"/>
                    </a:lnTo>
                    <a:lnTo>
                      <a:pt x="36" y="2392"/>
                    </a:lnTo>
                    <a:lnTo>
                      <a:pt x="28" y="2425"/>
                    </a:lnTo>
                    <a:lnTo>
                      <a:pt x="21" y="2460"/>
                    </a:lnTo>
                    <a:lnTo>
                      <a:pt x="15" y="2493"/>
                    </a:lnTo>
                    <a:lnTo>
                      <a:pt x="10" y="2529"/>
                    </a:lnTo>
                    <a:lnTo>
                      <a:pt x="5" y="2563"/>
                    </a:lnTo>
                    <a:lnTo>
                      <a:pt x="3" y="2599"/>
                    </a:lnTo>
                    <a:lnTo>
                      <a:pt x="1" y="2635"/>
                    </a:lnTo>
                    <a:lnTo>
                      <a:pt x="0" y="2672"/>
                    </a:lnTo>
                    <a:lnTo>
                      <a:pt x="0" y="2672"/>
                    </a:lnTo>
                    <a:lnTo>
                      <a:pt x="1" y="2730"/>
                    </a:lnTo>
                    <a:lnTo>
                      <a:pt x="6" y="2788"/>
                    </a:lnTo>
                    <a:lnTo>
                      <a:pt x="12" y="2843"/>
                    </a:lnTo>
                    <a:lnTo>
                      <a:pt x="22" y="2899"/>
                    </a:lnTo>
                    <a:lnTo>
                      <a:pt x="35" y="2953"/>
                    </a:lnTo>
                    <a:lnTo>
                      <a:pt x="49" y="3007"/>
                    </a:lnTo>
                    <a:lnTo>
                      <a:pt x="68" y="3059"/>
                    </a:lnTo>
                    <a:lnTo>
                      <a:pt x="88" y="3111"/>
                    </a:lnTo>
                    <a:lnTo>
                      <a:pt x="111" y="3160"/>
                    </a:lnTo>
                    <a:lnTo>
                      <a:pt x="137" y="3209"/>
                    </a:lnTo>
                    <a:lnTo>
                      <a:pt x="165" y="3257"/>
                    </a:lnTo>
                    <a:lnTo>
                      <a:pt x="197" y="3304"/>
                    </a:lnTo>
                    <a:lnTo>
                      <a:pt x="231" y="3350"/>
                    </a:lnTo>
                    <a:lnTo>
                      <a:pt x="268" y="3395"/>
                    </a:lnTo>
                    <a:lnTo>
                      <a:pt x="306" y="3438"/>
                    </a:lnTo>
                    <a:lnTo>
                      <a:pt x="348" y="3480"/>
                    </a:lnTo>
                    <a:lnTo>
                      <a:pt x="348" y="3480"/>
                    </a:lnTo>
                    <a:lnTo>
                      <a:pt x="370" y="3501"/>
                    </a:lnTo>
                    <a:lnTo>
                      <a:pt x="392" y="3521"/>
                    </a:lnTo>
                    <a:lnTo>
                      <a:pt x="414" y="3541"/>
                    </a:lnTo>
                    <a:lnTo>
                      <a:pt x="438" y="3559"/>
                    </a:lnTo>
                    <a:lnTo>
                      <a:pt x="461" y="3578"/>
                    </a:lnTo>
                    <a:lnTo>
                      <a:pt x="486" y="3595"/>
                    </a:lnTo>
                    <a:lnTo>
                      <a:pt x="509" y="3611"/>
                    </a:lnTo>
                    <a:lnTo>
                      <a:pt x="535" y="3627"/>
                    </a:lnTo>
                    <a:lnTo>
                      <a:pt x="560" y="3643"/>
                    </a:lnTo>
                    <a:lnTo>
                      <a:pt x="586" y="3658"/>
                    </a:lnTo>
                    <a:lnTo>
                      <a:pt x="611" y="3671"/>
                    </a:lnTo>
                    <a:lnTo>
                      <a:pt x="639" y="3685"/>
                    </a:lnTo>
                    <a:lnTo>
                      <a:pt x="666" y="3698"/>
                    </a:lnTo>
                    <a:lnTo>
                      <a:pt x="693" y="3709"/>
                    </a:lnTo>
                    <a:lnTo>
                      <a:pt x="721" y="3722"/>
                    </a:lnTo>
                    <a:lnTo>
                      <a:pt x="749" y="3733"/>
                    </a:lnTo>
                    <a:lnTo>
                      <a:pt x="778" y="3743"/>
                    </a:lnTo>
                    <a:lnTo>
                      <a:pt x="807" y="3753"/>
                    </a:lnTo>
                    <a:lnTo>
                      <a:pt x="837" y="3761"/>
                    </a:lnTo>
                    <a:lnTo>
                      <a:pt x="867" y="3769"/>
                    </a:lnTo>
                    <a:lnTo>
                      <a:pt x="928" y="3783"/>
                    </a:lnTo>
                    <a:lnTo>
                      <a:pt x="991" y="3796"/>
                    </a:lnTo>
                    <a:lnTo>
                      <a:pt x="1056" y="3804"/>
                    </a:lnTo>
                    <a:lnTo>
                      <a:pt x="1123" y="3812"/>
                    </a:lnTo>
                    <a:lnTo>
                      <a:pt x="1191" y="3815"/>
                    </a:lnTo>
                    <a:lnTo>
                      <a:pt x="1260" y="3817"/>
                    </a:lnTo>
                    <a:lnTo>
                      <a:pt x="1260" y="3817"/>
                    </a:lnTo>
                    <a:lnTo>
                      <a:pt x="1330" y="3815"/>
                    </a:lnTo>
                    <a:lnTo>
                      <a:pt x="1398" y="3812"/>
                    </a:lnTo>
                    <a:lnTo>
                      <a:pt x="1464" y="3804"/>
                    </a:lnTo>
                    <a:lnTo>
                      <a:pt x="1528" y="3796"/>
                    </a:lnTo>
                    <a:lnTo>
                      <a:pt x="1592" y="3783"/>
                    </a:lnTo>
                    <a:lnTo>
                      <a:pt x="1654" y="3770"/>
                    </a:lnTo>
                    <a:lnTo>
                      <a:pt x="1713" y="3753"/>
                    </a:lnTo>
                    <a:lnTo>
                      <a:pt x="1743" y="3743"/>
                    </a:lnTo>
                    <a:lnTo>
                      <a:pt x="1772" y="3733"/>
                    </a:lnTo>
                    <a:lnTo>
                      <a:pt x="1801" y="3722"/>
                    </a:lnTo>
                    <a:lnTo>
                      <a:pt x="1829" y="3711"/>
                    </a:lnTo>
                    <a:lnTo>
                      <a:pt x="1856" y="3698"/>
                    </a:lnTo>
                    <a:lnTo>
                      <a:pt x="1883" y="3686"/>
                    </a:lnTo>
                    <a:lnTo>
                      <a:pt x="1910" y="3672"/>
                    </a:lnTo>
                    <a:lnTo>
                      <a:pt x="1938" y="3658"/>
                    </a:lnTo>
                    <a:lnTo>
                      <a:pt x="1963" y="3643"/>
                    </a:lnTo>
                    <a:lnTo>
                      <a:pt x="1989" y="3628"/>
                    </a:lnTo>
                    <a:lnTo>
                      <a:pt x="2014" y="3612"/>
                    </a:lnTo>
                    <a:lnTo>
                      <a:pt x="2039" y="3596"/>
                    </a:lnTo>
                    <a:lnTo>
                      <a:pt x="2063" y="3579"/>
                    </a:lnTo>
                    <a:lnTo>
                      <a:pt x="2087" y="3560"/>
                    </a:lnTo>
                    <a:lnTo>
                      <a:pt x="2110" y="3542"/>
                    </a:lnTo>
                    <a:lnTo>
                      <a:pt x="2133" y="3522"/>
                    </a:lnTo>
                    <a:lnTo>
                      <a:pt x="2156" y="3502"/>
                    </a:lnTo>
                    <a:lnTo>
                      <a:pt x="2178" y="3483"/>
                    </a:lnTo>
                    <a:lnTo>
                      <a:pt x="2178" y="3483"/>
                    </a:lnTo>
                    <a:lnTo>
                      <a:pt x="2221" y="3440"/>
                    </a:lnTo>
                    <a:lnTo>
                      <a:pt x="2262" y="3395"/>
                    </a:lnTo>
                    <a:lnTo>
                      <a:pt x="2299" y="3351"/>
                    </a:lnTo>
                    <a:lnTo>
                      <a:pt x="2316" y="3327"/>
                    </a:lnTo>
                    <a:lnTo>
                      <a:pt x="2333" y="3304"/>
                    </a:lnTo>
                    <a:lnTo>
                      <a:pt x="2349" y="3279"/>
                    </a:lnTo>
                    <a:lnTo>
                      <a:pt x="2365" y="3256"/>
                    </a:lnTo>
                    <a:lnTo>
                      <a:pt x="2380" y="3231"/>
                    </a:lnTo>
                    <a:lnTo>
                      <a:pt x="2393" y="3207"/>
                    </a:lnTo>
                    <a:lnTo>
                      <a:pt x="2407" y="3181"/>
                    </a:lnTo>
                    <a:lnTo>
                      <a:pt x="2421" y="3155"/>
                    </a:lnTo>
                    <a:lnTo>
                      <a:pt x="2433" y="3129"/>
                    </a:lnTo>
                    <a:lnTo>
                      <a:pt x="2444" y="3103"/>
                    </a:lnTo>
                    <a:lnTo>
                      <a:pt x="2455" y="3077"/>
                    </a:lnTo>
                    <a:lnTo>
                      <a:pt x="2465" y="3050"/>
                    </a:lnTo>
                    <a:lnTo>
                      <a:pt x="2475" y="3023"/>
                    </a:lnTo>
                    <a:lnTo>
                      <a:pt x="2483" y="2996"/>
                    </a:lnTo>
                    <a:lnTo>
                      <a:pt x="2491" y="2968"/>
                    </a:lnTo>
                    <a:lnTo>
                      <a:pt x="2498" y="2939"/>
                    </a:lnTo>
                    <a:lnTo>
                      <a:pt x="2506" y="2911"/>
                    </a:lnTo>
                    <a:lnTo>
                      <a:pt x="2511" y="2883"/>
                    </a:lnTo>
                    <a:lnTo>
                      <a:pt x="2517" y="2853"/>
                    </a:lnTo>
                    <a:lnTo>
                      <a:pt x="2520" y="2825"/>
                    </a:lnTo>
                    <a:lnTo>
                      <a:pt x="2528" y="2764"/>
                    </a:lnTo>
                    <a:lnTo>
                      <a:pt x="2533" y="2704"/>
                    </a:lnTo>
                    <a:lnTo>
                      <a:pt x="2534" y="2641"/>
                    </a:lnTo>
                    <a:lnTo>
                      <a:pt x="2534" y="2641"/>
                    </a:lnTo>
                    <a:lnTo>
                      <a:pt x="2533" y="2607"/>
                    </a:lnTo>
                    <a:lnTo>
                      <a:pt x="2532" y="2572"/>
                    </a:lnTo>
                    <a:lnTo>
                      <a:pt x="2529" y="2538"/>
                    </a:lnTo>
                    <a:lnTo>
                      <a:pt x="2525" y="2503"/>
                    </a:lnTo>
                    <a:lnTo>
                      <a:pt x="2520" y="2470"/>
                    </a:lnTo>
                    <a:lnTo>
                      <a:pt x="2514" y="2437"/>
                    </a:lnTo>
                    <a:lnTo>
                      <a:pt x="2507" y="2404"/>
                    </a:lnTo>
                    <a:lnTo>
                      <a:pt x="2498" y="2372"/>
                    </a:lnTo>
                    <a:lnTo>
                      <a:pt x="2490" y="2340"/>
                    </a:lnTo>
                    <a:lnTo>
                      <a:pt x="2479" y="2310"/>
                    </a:lnTo>
                    <a:lnTo>
                      <a:pt x="2467" y="2279"/>
                    </a:lnTo>
                    <a:lnTo>
                      <a:pt x="2455" y="2248"/>
                    </a:lnTo>
                    <a:lnTo>
                      <a:pt x="2442" y="2218"/>
                    </a:lnTo>
                    <a:lnTo>
                      <a:pt x="2427" y="2189"/>
                    </a:lnTo>
                    <a:lnTo>
                      <a:pt x="2411" y="2160"/>
                    </a:lnTo>
                    <a:lnTo>
                      <a:pt x="2395" y="2131"/>
                    </a:lnTo>
                    <a:lnTo>
                      <a:pt x="2376" y="2104"/>
                    </a:lnTo>
                    <a:lnTo>
                      <a:pt x="2358" y="2075"/>
                    </a:lnTo>
                    <a:lnTo>
                      <a:pt x="2337" y="2048"/>
                    </a:lnTo>
                    <a:lnTo>
                      <a:pt x="2316" y="2021"/>
                    </a:lnTo>
                    <a:lnTo>
                      <a:pt x="2294" y="1995"/>
                    </a:lnTo>
                    <a:lnTo>
                      <a:pt x="2270" y="1969"/>
                    </a:lnTo>
                    <a:lnTo>
                      <a:pt x="2247" y="1944"/>
                    </a:lnTo>
                    <a:lnTo>
                      <a:pt x="2221" y="1919"/>
                    </a:lnTo>
                    <a:lnTo>
                      <a:pt x="2194" y="1894"/>
                    </a:lnTo>
                    <a:lnTo>
                      <a:pt x="2167" y="1870"/>
                    </a:lnTo>
                    <a:lnTo>
                      <a:pt x="2138" y="1846"/>
                    </a:lnTo>
                    <a:lnTo>
                      <a:pt x="2109" y="1823"/>
                    </a:lnTo>
                    <a:lnTo>
                      <a:pt x="2078" y="1801"/>
                    </a:lnTo>
                    <a:lnTo>
                      <a:pt x="2046" y="1778"/>
                    </a:lnTo>
                    <a:lnTo>
                      <a:pt x="2013" y="1756"/>
                    </a:lnTo>
                    <a:lnTo>
                      <a:pt x="1978" y="1735"/>
                    </a:lnTo>
                    <a:lnTo>
                      <a:pt x="1978" y="1735"/>
                    </a:lnTo>
                    <a:close/>
                    <a:moveTo>
                      <a:pt x="869" y="673"/>
                    </a:moveTo>
                    <a:lnTo>
                      <a:pt x="869" y="673"/>
                    </a:lnTo>
                    <a:lnTo>
                      <a:pt x="889" y="656"/>
                    </a:lnTo>
                    <a:lnTo>
                      <a:pt x="910" y="640"/>
                    </a:lnTo>
                    <a:lnTo>
                      <a:pt x="932" y="625"/>
                    </a:lnTo>
                    <a:lnTo>
                      <a:pt x="954" y="612"/>
                    </a:lnTo>
                    <a:lnTo>
                      <a:pt x="977" y="599"/>
                    </a:lnTo>
                    <a:lnTo>
                      <a:pt x="1001" y="588"/>
                    </a:lnTo>
                    <a:lnTo>
                      <a:pt x="1026" y="577"/>
                    </a:lnTo>
                    <a:lnTo>
                      <a:pt x="1051" y="568"/>
                    </a:lnTo>
                    <a:lnTo>
                      <a:pt x="1077" y="560"/>
                    </a:lnTo>
                    <a:lnTo>
                      <a:pt x="1103" y="552"/>
                    </a:lnTo>
                    <a:lnTo>
                      <a:pt x="1130" y="546"/>
                    </a:lnTo>
                    <a:lnTo>
                      <a:pt x="1159" y="541"/>
                    </a:lnTo>
                    <a:lnTo>
                      <a:pt x="1188" y="538"/>
                    </a:lnTo>
                    <a:lnTo>
                      <a:pt x="1218" y="535"/>
                    </a:lnTo>
                    <a:lnTo>
                      <a:pt x="1249" y="534"/>
                    </a:lnTo>
                    <a:lnTo>
                      <a:pt x="1279" y="533"/>
                    </a:lnTo>
                    <a:lnTo>
                      <a:pt x="1279" y="533"/>
                    </a:lnTo>
                    <a:lnTo>
                      <a:pt x="1310" y="534"/>
                    </a:lnTo>
                    <a:lnTo>
                      <a:pt x="1341" y="535"/>
                    </a:lnTo>
                    <a:lnTo>
                      <a:pt x="1371" y="538"/>
                    </a:lnTo>
                    <a:lnTo>
                      <a:pt x="1399" y="541"/>
                    </a:lnTo>
                    <a:lnTo>
                      <a:pt x="1427" y="546"/>
                    </a:lnTo>
                    <a:lnTo>
                      <a:pt x="1453" y="552"/>
                    </a:lnTo>
                    <a:lnTo>
                      <a:pt x="1480" y="560"/>
                    </a:lnTo>
                    <a:lnTo>
                      <a:pt x="1505" y="568"/>
                    </a:lnTo>
                    <a:lnTo>
                      <a:pt x="1530" y="577"/>
                    </a:lnTo>
                    <a:lnTo>
                      <a:pt x="1553" y="587"/>
                    </a:lnTo>
                    <a:lnTo>
                      <a:pt x="1576" y="599"/>
                    </a:lnTo>
                    <a:lnTo>
                      <a:pt x="1599" y="612"/>
                    </a:lnTo>
                    <a:lnTo>
                      <a:pt x="1621" y="625"/>
                    </a:lnTo>
                    <a:lnTo>
                      <a:pt x="1642" y="640"/>
                    </a:lnTo>
                    <a:lnTo>
                      <a:pt x="1661" y="655"/>
                    </a:lnTo>
                    <a:lnTo>
                      <a:pt x="1681" y="672"/>
                    </a:lnTo>
                    <a:lnTo>
                      <a:pt x="1681" y="672"/>
                    </a:lnTo>
                    <a:lnTo>
                      <a:pt x="1698" y="689"/>
                    </a:lnTo>
                    <a:lnTo>
                      <a:pt x="1716" y="706"/>
                    </a:lnTo>
                    <a:lnTo>
                      <a:pt x="1732" y="725"/>
                    </a:lnTo>
                    <a:lnTo>
                      <a:pt x="1745" y="743"/>
                    </a:lnTo>
                    <a:lnTo>
                      <a:pt x="1759" y="762"/>
                    </a:lnTo>
                    <a:lnTo>
                      <a:pt x="1771" y="780"/>
                    </a:lnTo>
                    <a:lnTo>
                      <a:pt x="1782" y="800"/>
                    </a:lnTo>
                    <a:lnTo>
                      <a:pt x="1791" y="820"/>
                    </a:lnTo>
                    <a:lnTo>
                      <a:pt x="1799" y="840"/>
                    </a:lnTo>
                    <a:lnTo>
                      <a:pt x="1808" y="860"/>
                    </a:lnTo>
                    <a:lnTo>
                      <a:pt x="1814" y="881"/>
                    </a:lnTo>
                    <a:lnTo>
                      <a:pt x="1819" y="902"/>
                    </a:lnTo>
                    <a:lnTo>
                      <a:pt x="1823" y="925"/>
                    </a:lnTo>
                    <a:lnTo>
                      <a:pt x="1825" y="947"/>
                    </a:lnTo>
                    <a:lnTo>
                      <a:pt x="1828" y="969"/>
                    </a:lnTo>
                    <a:lnTo>
                      <a:pt x="1828" y="992"/>
                    </a:lnTo>
                    <a:lnTo>
                      <a:pt x="1828" y="992"/>
                    </a:lnTo>
                    <a:lnTo>
                      <a:pt x="1828" y="1017"/>
                    </a:lnTo>
                    <a:lnTo>
                      <a:pt x="1825" y="1042"/>
                    </a:lnTo>
                    <a:lnTo>
                      <a:pt x="1823" y="1066"/>
                    </a:lnTo>
                    <a:lnTo>
                      <a:pt x="1818" y="1090"/>
                    </a:lnTo>
                    <a:lnTo>
                      <a:pt x="1812" y="1113"/>
                    </a:lnTo>
                    <a:lnTo>
                      <a:pt x="1806" y="1136"/>
                    </a:lnTo>
                    <a:lnTo>
                      <a:pt x="1797" y="1159"/>
                    </a:lnTo>
                    <a:lnTo>
                      <a:pt x="1787" y="1181"/>
                    </a:lnTo>
                    <a:lnTo>
                      <a:pt x="1776" y="1203"/>
                    </a:lnTo>
                    <a:lnTo>
                      <a:pt x="1765" y="1225"/>
                    </a:lnTo>
                    <a:lnTo>
                      <a:pt x="1751" y="1246"/>
                    </a:lnTo>
                    <a:lnTo>
                      <a:pt x="1737" y="1267"/>
                    </a:lnTo>
                    <a:lnTo>
                      <a:pt x="1721" y="1287"/>
                    </a:lnTo>
                    <a:lnTo>
                      <a:pt x="1703" y="1308"/>
                    </a:lnTo>
                    <a:lnTo>
                      <a:pt x="1685" y="1327"/>
                    </a:lnTo>
                    <a:lnTo>
                      <a:pt x="1665" y="1346"/>
                    </a:lnTo>
                    <a:lnTo>
                      <a:pt x="1665" y="1346"/>
                    </a:lnTo>
                    <a:lnTo>
                      <a:pt x="1644" y="1366"/>
                    </a:lnTo>
                    <a:lnTo>
                      <a:pt x="1623" y="1383"/>
                    </a:lnTo>
                    <a:lnTo>
                      <a:pt x="1601" y="1399"/>
                    </a:lnTo>
                    <a:lnTo>
                      <a:pt x="1579" y="1414"/>
                    </a:lnTo>
                    <a:lnTo>
                      <a:pt x="1557" y="1429"/>
                    </a:lnTo>
                    <a:lnTo>
                      <a:pt x="1533" y="1441"/>
                    </a:lnTo>
                    <a:lnTo>
                      <a:pt x="1511" y="1452"/>
                    </a:lnTo>
                    <a:lnTo>
                      <a:pt x="1486" y="1462"/>
                    </a:lnTo>
                    <a:lnTo>
                      <a:pt x="1463" y="1472"/>
                    </a:lnTo>
                    <a:lnTo>
                      <a:pt x="1438" y="1479"/>
                    </a:lnTo>
                    <a:lnTo>
                      <a:pt x="1414" y="1485"/>
                    </a:lnTo>
                    <a:lnTo>
                      <a:pt x="1388" y="1490"/>
                    </a:lnTo>
                    <a:lnTo>
                      <a:pt x="1363" y="1495"/>
                    </a:lnTo>
                    <a:lnTo>
                      <a:pt x="1336" y="1498"/>
                    </a:lnTo>
                    <a:lnTo>
                      <a:pt x="1310" y="1500"/>
                    </a:lnTo>
                    <a:lnTo>
                      <a:pt x="1282" y="1500"/>
                    </a:lnTo>
                    <a:lnTo>
                      <a:pt x="1282" y="1500"/>
                    </a:lnTo>
                    <a:lnTo>
                      <a:pt x="1255" y="1500"/>
                    </a:lnTo>
                    <a:lnTo>
                      <a:pt x="1228" y="1498"/>
                    </a:lnTo>
                    <a:lnTo>
                      <a:pt x="1201" y="1495"/>
                    </a:lnTo>
                    <a:lnTo>
                      <a:pt x="1175" y="1490"/>
                    </a:lnTo>
                    <a:lnTo>
                      <a:pt x="1149" y="1485"/>
                    </a:lnTo>
                    <a:lnTo>
                      <a:pt x="1123" y="1478"/>
                    </a:lnTo>
                    <a:lnTo>
                      <a:pt x="1098" y="1470"/>
                    </a:lnTo>
                    <a:lnTo>
                      <a:pt x="1074" y="1461"/>
                    </a:lnTo>
                    <a:lnTo>
                      <a:pt x="1049" y="1451"/>
                    </a:lnTo>
                    <a:lnTo>
                      <a:pt x="1024" y="1438"/>
                    </a:lnTo>
                    <a:lnTo>
                      <a:pt x="1001" y="1426"/>
                    </a:lnTo>
                    <a:lnTo>
                      <a:pt x="977" y="1411"/>
                    </a:lnTo>
                    <a:lnTo>
                      <a:pt x="954" y="1396"/>
                    </a:lnTo>
                    <a:lnTo>
                      <a:pt x="932" y="1379"/>
                    </a:lnTo>
                    <a:lnTo>
                      <a:pt x="910" y="1361"/>
                    </a:lnTo>
                    <a:lnTo>
                      <a:pt x="887" y="1342"/>
                    </a:lnTo>
                    <a:lnTo>
                      <a:pt x="887" y="1342"/>
                    </a:lnTo>
                    <a:lnTo>
                      <a:pt x="867" y="1323"/>
                    </a:lnTo>
                    <a:lnTo>
                      <a:pt x="847" y="1303"/>
                    </a:lnTo>
                    <a:lnTo>
                      <a:pt x="830" y="1282"/>
                    </a:lnTo>
                    <a:lnTo>
                      <a:pt x="812" y="1262"/>
                    </a:lnTo>
                    <a:lnTo>
                      <a:pt x="796" y="1241"/>
                    </a:lnTo>
                    <a:lnTo>
                      <a:pt x="783" y="1222"/>
                    </a:lnTo>
                    <a:lnTo>
                      <a:pt x="770" y="1201"/>
                    </a:lnTo>
                    <a:lnTo>
                      <a:pt x="759" y="1178"/>
                    </a:lnTo>
                    <a:lnTo>
                      <a:pt x="748" y="1157"/>
                    </a:lnTo>
                    <a:lnTo>
                      <a:pt x="740" y="1135"/>
                    </a:lnTo>
                    <a:lnTo>
                      <a:pt x="732" y="1113"/>
                    </a:lnTo>
                    <a:lnTo>
                      <a:pt x="727" y="1091"/>
                    </a:lnTo>
                    <a:lnTo>
                      <a:pt x="722" y="1069"/>
                    </a:lnTo>
                    <a:lnTo>
                      <a:pt x="719" y="1045"/>
                    </a:lnTo>
                    <a:lnTo>
                      <a:pt x="717" y="1022"/>
                    </a:lnTo>
                    <a:lnTo>
                      <a:pt x="716" y="997"/>
                    </a:lnTo>
                    <a:lnTo>
                      <a:pt x="716" y="997"/>
                    </a:lnTo>
                    <a:lnTo>
                      <a:pt x="717" y="974"/>
                    </a:lnTo>
                    <a:lnTo>
                      <a:pt x="719" y="950"/>
                    </a:lnTo>
                    <a:lnTo>
                      <a:pt x="721" y="928"/>
                    </a:lnTo>
                    <a:lnTo>
                      <a:pt x="726" y="906"/>
                    </a:lnTo>
                    <a:lnTo>
                      <a:pt x="731" y="884"/>
                    </a:lnTo>
                    <a:lnTo>
                      <a:pt x="737" y="863"/>
                    </a:lnTo>
                    <a:lnTo>
                      <a:pt x="746" y="842"/>
                    </a:lnTo>
                    <a:lnTo>
                      <a:pt x="754" y="822"/>
                    </a:lnTo>
                    <a:lnTo>
                      <a:pt x="764" y="803"/>
                    </a:lnTo>
                    <a:lnTo>
                      <a:pt x="775" y="783"/>
                    </a:lnTo>
                    <a:lnTo>
                      <a:pt x="788" y="763"/>
                    </a:lnTo>
                    <a:lnTo>
                      <a:pt x="801" y="745"/>
                    </a:lnTo>
                    <a:lnTo>
                      <a:pt x="817" y="726"/>
                    </a:lnTo>
                    <a:lnTo>
                      <a:pt x="833" y="708"/>
                    </a:lnTo>
                    <a:lnTo>
                      <a:pt x="851" y="690"/>
                    </a:lnTo>
                    <a:lnTo>
                      <a:pt x="869" y="673"/>
                    </a:lnTo>
                    <a:lnTo>
                      <a:pt x="869" y="673"/>
                    </a:lnTo>
                    <a:close/>
                    <a:moveTo>
                      <a:pt x="1788" y="3099"/>
                    </a:moveTo>
                    <a:lnTo>
                      <a:pt x="1788" y="3099"/>
                    </a:lnTo>
                    <a:lnTo>
                      <a:pt x="1762" y="3122"/>
                    </a:lnTo>
                    <a:lnTo>
                      <a:pt x="1735" y="3144"/>
                    </a:lnTo>
                    <a:lnTo>
                      <a:pt x="1708" y="3164"/>
                    </a:lnTo>
                    <a:lnTo>
                      <a:pt x="1679" y="3182"/>
                    </a:lnTo>
                    <a:lnTo>
                      <a:pt x="1649" y="3199"/>
                    </a:lnTo>
                    <a:lnTo>
                      <a:pt x="1620" y="3214"/>
                    </a:lnTo>
                    <a:lnTo>
                      <a:pt x="1589" y="3229"/>
                    </a:lnTo>
                    <a:lnTo>
                      <a:pt x="1555" y="3241"/>
                    </a:lnTo>
                    <a:lnTo>
                      <a:pt x="1523" y="3252"/>
                    </a:lnTo>
                    <a:lnTo>
                      <a:pt x="1489" y="3262"/>
                    </a:lnTo>
                    <a:lnTo>
                      <a:pt x="1453" y="3270"/>
                    </a:lnTo>
                    <a:lnTo>
                      <a:pt x="1417" y="3276"/>
                    </a:lnTo>
                    <a:lnTo>
                      <a:pt x="1380" y="3282"/>
                    </a:lnTo>
                    <a:lnTo>
                      <a:pt x="1342" y="3284"/>
                    </a:lnTo>
                    <a:lnTo>
                      <a:pt x="1303" y="3287"/>
                    </a:lnTo>
                    <a:lnTo>
                      <a:pt x="1262" y="3288"/>
                    </a:lnTo>
                    <a:lnTo>
                      <a:pt x="1262" y="3288"/>
                    </a:lnTo>
                    <a:lnTo>
                      <a:pt x="1223" y="3287"/>
                    </a:lnTo>
                    <a:lnTo>
                      <a:pt x="1183" y="3286"/>
                    </a:lnTo>
                    <a:lnTo>
                      <a:pt x="1145" y="3282"/>
                    </a:lnTo>
                    <a:lnTo>
                      <a:pt x="1108" y="3277"/>
                    </a:lnTo>
                    <a:lnTo>
                      <a:pt x="1072" y="3271"/>
                    </a:lnTo>
                    <a:lnTo>
                      <a:pt x="1037" y="3263"/>
                    </a:lnTo>
                    <a:lnTo>
                      <a:pt x="1003" y="3255"/>
                    </a:lnTo>
                    <a:lnTo>
                      <a:pt x="970" y="3244"/>
                    </a:lnTo>
                    <a:lnTo>
                      <a:pt x="937" y="3233"/>
                    </a:lnTo>
                    <a:lnTo>
                      <a:pt x="906" y="3219"/>
                    </a:lnTo>
                    <a:lnTo>
                      <a:pt x="876" y="3205"/>
                    </a:lnTo>
                    <a:lnTo>
                      <a:pt x="847" y="3189"/>
                    </a:lnTo>
                    <a:lnTo>
                      <a:pt x="818" y="3172"/>
                    </a:lnTo>
                    <a:lnTo>
                      <a:pt x="791" y="3154"/>
                    </a:lnTo>
                    <a:lnTo>
                      <a:pt x="765" y="3134"/>
                    </a:lnTo>
                    <a:lnTo>
                      <a:pt x="740" y="3113"/>
                    </a:lnTo>
                    <a:lnTo>
                      <a:pt x="740" y="3113"/>
                    </a:lnTo>
                    <a:lnTo>
                      <a:pt x="716" y="3091"/>
                    </a:lnTo>
                    <a:lnTo>
                      <a:pt x="695" y="3069"/>
                    </a:lnTo>
                    <a:lnTo>
                      <a:pt x="674" y="3045"/>
                    </a:lnTo>
                    <a:lnTo>
                      <a:pt x="656" y="3021"/>
                    </a:lnTo>
                    <a:lnTo>
                      <a:pt x="639" y="2996"/>
                    </a:lnTo>
                    <a:lnTo>
                      <a:pt x="623" y="2971"/>
                    </a:lnTo>
                    <a:lnTo>
                      <a:pt x="609" y="2945"/>
                    </a:lnTo>
                    <a:lnTo>
                      <a:pt x="595" y="2918"/>
                    </a:lnTo>
                    <a:lnTo>
                      <a:pt x="584" y="2891"/>
                    </a:lnTo>
                    <a:lnTo>
                      <a:pt x="576" y="2863"/>
                    </a:lnTo>
                    <a:lnTo>
                      <a:pt x="567" y="2835"/>
                    </a:lnTo>
                    <a:lnTo>
                      <a:pt x="561" y="2805"/>
                    </a:lnTo>
                    <a:lnTo>
                      <a:pt x="555" y="2774"/>
                    </a:lnTo>
                    <a:lnTo>
                      <a:pt x="551" y="2743"/>
                    </a:lnTo>
                    <a:lnTo>
                      <a:pt x="550" y="2711"/>
                    </a:lnTo>
                    <a:lnTo>
                      <a:pt x="549" y="2678"/>
                    </a:lnTo>
                    <a:lnTo>
                      <a:pt x="549" y="2678"/>
                    </a:lnTo>
                    <a:lnTo>
                      <a:pt x="550" y="2645"/>
                    </a:lnTo>
                    <a:lnTo>
                      <a:pt x="552" y="2613"/>
                    </a:lnTo>
                    <a:lnTo>
                      <a:pt x="556" y="2581"/>
                    </a:lnTo>
                    <a:lnTo>
                      <a:pt x="562" y="2549"/>
                    </a:lnTo>
                    <a:lnTo>
                      <a:pt x="570" y="2519"/>
                    </a:lnTo>
                    <a:lnTo>
                      <a:pt x="578" y="2488"/>
                    </a:lnTo>
                    <a:lnTo>
                      <a:pt x="589" y="2459"/>
                    </a:lnTo>
                    <a:lnTo>
                      <a:pt x="602" y="2429"/>
                    </a:lnTo>
                    <a:lnTo>
                      <a:pt x="615" y="2401"/>
                    </a:lnTo>
                    <a:lnTo>
                      <a:pt x="631" y="2372"/>
                    </a:lnTo>
                    <a:lnTo>
                      <a:pt x="648" y="2345"/>
                    </a:lnTo>
                    <a:lnTo>
                      <a:pt x="668" y="2318"/>
                    </a:lnTo>
                    <a:lnTo>
                      <a:pt x="688" y="2291"/>
                    </a:lnTo>
                    <a:lnTo>
                      <a:pt x="711" y="2265"/>
                    </a:lnTo>
                    <a:lnTo>
                      <a:pt x="735" y="2239"/>
                    </a:lnTo>
                    <a:lnTo>
                      <a:pt x="761" y="2213"/>
                    </a:lnTo>
                    <a:lnTo>
                      <a:pt x="761" y="2213"/>
                    </a:lnTo>
                    <a:lnTo>
                      <a:pt x="789" y="2190"/>
                    </a:lnTo>
                    <a:lnTo>
                      <a:pt x="817" y="2167"/>
                    </a:lnTo>
                    <a:lnTo>
                      <a:pt x="846" y="2146"/>
                    </a:lnTo>
                    <a:lnTo>
                      <a:pt x="874" y="2126"/>
                    </a:lnTo>
                    <a:lnTo>
                      <a:pt x="905" y="2108"/>
                    </a:lnTo>
                    <a:lnTo>
                      <a:pt x="934" y="2091"/>
                    </a:lnTo>
                    <a:lnTo>
                      <a:pt x="965" y="2077"/>
                    </a:lnTo>
                    <a:lnTo>
                      <a:pt x="997" y="2064"/>
                    </a:lnTo>
                    <a:lnTo>
                      <a:pt x="1029" y="2052"/>
                    </a:lnTo>
                    <a:lnTo>
                      <a:pt x="1062" y="2042"/>
                    </a:lnTo>
                    <a:lnTo>
                      <a:pt x="1096" y="2034"/>
                    </a:lnTo>
                    <a:lnTo>
                      <a:pt x="1130" y="2027"/>
                    </a:lnTo>
                    <a:lnTo>
                      <a:pt x="1165" y="2021"/>
                    </a:lnTo>
                    <a:lnTo>
                      <a:pt x="1201" y="2018"/>
                    </a:lnTo>
                    <a:lnTo>
                      <a:pt x="1237" y="2015"/>
                    </a:lnTo>
                    <a:lnTo>
                      <a:pt x="1274" y="2015"/>
                    </a:lnTo>
                    <a:lnTo>
                      <a:pt x="1274" y="2015"/>
                    </a:lnTo>
                    <a:lnTo>
                      <a:pt x="1311" y="2015"/>
                    </a:lnTo>
                    <a:lnTo>
                      <a:pt x="1348" y="2018"/>
                    </a:lnTo>
                    <a:lnTo>
                      <a:pt x="1384" y="2021"/>
                    </a:lnTo>
                    <a:lnTo>
                      <a:pt x="1419" y="2026"/>
                    </a:lnTo>
                    <a:lnTo>
                      <a:pt x="1453" y="2034"/>
                    </a:lnTo>
                    <a:lnTo>
                      <a:pt x="1486" y="2042"/>
                    </a:lnTo>
                    <a:lnTo>
                      <a:pt x="1518" y="2051"/>
                    </a:lnTo>
                    <a:lnTo>
                      <a:pt x="1551" y="2063"/>
                    </a:lnTo>
                    <a:lnTo>
                      <a:pt x="1581" y="2075"/>
                    </a:lnTo>
                    <a:lnTo>
                      <a:pt x="1612" y="2090"/>
                    </a:lnTo>
                    <a:lnTo>
                      <a:pt x="1642" y="2105"/>
                    </a:lnTo>
                    <a:lnTo>
                      <a:pt x="1670" y="2124"/>
                    </a:lnTo>
                    <a:lnTo>
                      <a:pt x="1698" y="2142"/>
                    </a:lnTo>
                    <a:lnTo>
                      <a:pt x="1727" y="2163"/>
                    </a:lnTo>
                    <a:lnTo>
                      <a:pt x="1754" y="2184"/>
                    </a:lnTo>
                    <a:lnTo>
                      <a:pt x="1780" y="2209"/>
                    </a:lnTo>
                    <a:lnTo>
                      <a:pt x="1780" y="2209"/>
                    </a:lnTo>
                    <a:lnTo>
                      <a:pt x="1806" y="2232"/>
                    </a:lnTo>
                    <a:lnTo>
                      <a:pt x="1829" y="2257"/>
                    </a:lnTo>
                    <a:lnTo>
                      <a:pt x="1850" y="2281"/>
                    </a:lnTo>
                    <a:lnTo>
                      <a:pt x="1871" y="2307"/>
                    </a:lnTo>
                    <a:lnTo>
                      <a:pt x="1889" y="2333"/>
                    </a:lnTo>
                    <a:lnTo>
                      <a:pt x="1905" y="2359"/>
                    </a:lnTo>
                    <a:lnTo>
                      <a:pt x="1921" y="2385"/>
                    </a:lnTo>
                    <a:lnTo>
                      <a:pt x="1935" y="2412"/>
                    </a:lnTo>
                    <a:lnTo>
                      <a:pt x="1946" y="2440"/>
                    </a:lnTo>
                    <a:lnTo>
                      <a:pt x="1957" y="2469"/>
                    </a:lnTo>
                    <a:lnTo>
                      <a:pt x="1966" y="2497"/>
                    </a:lnTo>
                    <a:lnTo>
                      <a:pt x="1972" y="2525"/>
                    </a:lnTo>
                    <a:lnTo>
                      <a:pt x="1978" y="2556"/>
                    </a:lnTo>
                    <a:lnTo>
                      <a:pt x="1982" y="2586"/>
                    </a:lnTo>
                    <a:lnTo>
                      <a:pt x="1984" y="2616"/>
                    </a:lnTo>
                    <a:lnTo>
                      <a:pt x="1986" y="2647"/>
                    </a:lnTo>
                    <a:lnTo>
                      <a:pt x="1986" y="2647"/>
                    </a:lnTo>
                    <a:lnTo>
                      <a:pt x="1984" y="2681"/>
                    </a:lnTo>
                    <a:lnTo>
                      <a:pt x="1982" y="2714"/>
                    </a:lnTo>
                    <a:lnTo>
                      <a:pt x="1978" y="2746"/>
                    </a:lnTo>
                    <a:lnTo>
                      <a:pt x="1973" y="2777"/>
                    </a:lnTo>
                    <a:lnTo>
                      <a:pt x="1966" y="2806"/>
                    </a:lnTo>
                    <a:lnTo>
                      <a:pt x="1957" y="2837"/>
                    </a:lnTo>
                    <a:lnTo>
                      <a:pt x="1947" y="2865"/>
                    </a:lnTo>
                    <a:lnTo>
                      <a:pt x="1936" y="2894"/>
                    </a:lnTo>
                    <a:lnTo>
                      <a:pt x="1923" y="2922"/>
                    </a:lnTo>
                    <a:lnTo>
                      <a:pt x="1909" y="2949"/>
                    </a:lnTo>
                    <a:lnTo>
                      <a:pt x="1892" y="2975"/>
                    </a:lnTo>
                    <a:lnTo>
                      <a:pt x="1875" y="3001"/>
                    </a:lnTo>
                    <a:lnTo>
                      <a:pt x="1855" y="3027"/>
                    </a:lnTo>
                    <a:lnTo>
                      <a:pt x="1834" y="3051"/>
                    </a:lnTo>
                    <a:lnTo>
                      <a:pt x="1812" y="3076"/>
                    </a:lnTo>
                    <a:lnTo>
                      <a:pt x="1788" y="3099"/>
                    </a:lnTo>
                    <a:lnTo>
                      <a:pt x="1788" y="3099"/>
                    </a:lnTo>
                    <a:close/>
                  </a:path>
                </a:pathLst>
              </a:custGeom>
              <a:solidFill>
                <a:srgbClr val="00B15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6" name="Freeform 13"/>
              <p:cNvSpPr>
                <a:spLocks noEditPoints="1"/>
              </p:cNvSpPr>
              <p:nvPr userDrawn="1"/>
            </p:nvSpPr>
            <p:spPr bwMode="auto">
              <a:xfrm>
                <a:off x="9908782" y="1487488"/>
                <a:ext cx="1193800" cy="1530350"/>
              </a:xfrm>
              <a:custGeom>
                <a:avLst/>
                <a:gdLst>
                  <a:gd name="T0" fmla="*/ 938 w 2256"/>
                  <a:gd name="T1" fmla="*/ 15 h 2891"/>
                  <a:gd name="T2" fmla="*/ 578 w 2256"/>
                  <a:gd name="T3" fmla="*/ 97 h 2891"/>
                  <a:gd name="T4" fmla="*/ 264 w 2256"/>
                  <a:gd name="T5" fmla="*/ 248 h 2891"/>
                  <a:gd name="T6" fmla="*/ 640 w 2256"/>
                  <a:gd name="T7" fmla="*/ 582 h 2891"/>
                  <a:gd name="T8" fmla="*/ 903 w 2256"/>
                  <a:gd name="T9" fmla="*/ 509 h 2891"/>
                  <a:gd name="T10" fmla="*/ 1200 w 2256"/>
                  <a:gd name="T11" fmla="*/ 487 h 2891"/>
                  <a:gd name="T12" fmla="*/ 1348 w 2256"/>
                  <a:gd name="T13" fmla="*/ 499 h 2891"/>
                  <a:gd name="T14" fmla="*/ 1493 w 2256"/>
                  <a:gd name="T15" fmla="*/ 545 h 2891"/>
                  <a:gd name="T16" fmla="*/ 1604 w 2256"/>
                  <a:gd name="T17" fmla="*/ 624 h 2891"/>
                  <a:gd name="T18" fmla="*/ 1679 w 2256"/>
                  <a:gd name="T19" fmla="*/ 734 h 2891"/>
                  <a:gd name="T20" fmla="*/ 1717 w 2256"/>
                  <a:gd name="T21" fmla="*/ 875 h 2891"/>
                  <a:gd name="T22" fmla="*/ 1693 w 2256"/>
                  <a:gd name="T23" fmla="*/ 1149 h 2891"/>
                  <a:gd name="T24" fmla="*/ 1490 w 2256"/>
                  <a:gd name="T25" fmla="*/ 1091 h 2891"/>
                  <a:gd name="T26" fmla="*/ 1244 w 2256"/>
                  <a:gd name="T27" fmla="*/ 1060 h 2891"/>
                  <a:gd name="T28" fmla="*/ 988 w 2256"/>
                  <a:gd name="T29" fmla="*/ 1060 h 2891"/>
                  <a:gd name="T30" fmla="*/ 666 w 2256"/>
                  <a:gd name="T31" fmla="*/ 1109 h 2891"/>
                  <a:gd name="T32" fmla="*/ 394 w 2256"/>
                  <a:gd name="T33" fmla="*/ 1222 h 2891"/>
                  <a:gd name="T34" fmla="*/ 184 w 2256"/>
                  <a:gd name="T35" fmla="*/ 1399 h 2891"/>
                  <a:gd name="T36" fmla="*/ 49 w 2256"/>
                  <a:gd name="T37" fmla="*/ 1643 h 2891"/>
                  <a:gd name="T38" fmla="*/ 0 w 2256"/>
                  <a:gd name="T39" fmla="*/ 1954 h 2891"/>
                  <a:gd name="T40" fmla="*/ 9 w 2256"/>
                  <a:gd name="T41" fmla="*/ 2107 h 2891"/>
                  <a:gd name="T42" fmla="*/ 42 w 2256"/>
                  <a:gd name="T43" fmla="*/ 2269 h 2891"/>
                  <a:gd name="T44" fmla="*/ 132 w 2256"/>
                  <a:gd name="T45" fmla="*/ 2473 h 2891"/>
                  <a:gd name="T46" fmla="*/ 312 w 2256"/>
                  <a:gd name="T47" fmla="*/ 2678 h 2891"/>
                  <a:gd name="T48" fmla="*/ 539 w 2256"/>
                  <a:gd name="T49" fmla="*/ 2811 h 2891"/>
                  <a:gd name="T50" fmla="*/ 790 w 2256"/>
                  <a:gd name="T51" fmla="*/ 2879 h 2891"/>
                  <a:gd name="T52" fmla="*/ 989 w 2256"/>
                  <a:gd name="T53" fmla="*/ 2891 h 2891"/>
                  <a:gd name="T54" fmla="*/ 1154 w 2256"/>
                  <a:gd name="T55" fmla="*/ 2871 h 2891"/>
                  <a:gd name="T56" fmla="*/ 1431 w 2256"/>
                  <a:gd name="T57" fmla="*/ 2771 h 2891"/>
                  <a:gd name="T58" fmla="*/ 1685 w 2256"/>
                  <a:gd name="T59" fmla="*/ 2593 h 2891"/>
                  <a:gd name="T60" fmla="*/ 2256 w 2256"/>
                  <a:gd name="T61" fmla="*/ 930 h 2891"/>
                  <a:gd name="T62" fmla="*/ 2226 w 2256"/>
                  <a:gd name="T63" fmla="*/ 659 h 2891"/>
                  <a:gd name="T64" fmla="*/ 2115 w 2256"/>
                  <a:gd name="T65" fmla="*/ 396 h 2891"/>
                  <a:gd name="T66" fmla="*/ 1932 w 2256"/>
                  <a:gd name="T67" fmla="*/ 201 h 2891"/>
                  <a:gd name="T68" fmla="*/ 1685 w 2256"/>
                  <a:gd name="T69" fmla="*/ 72 h 2891"/>
                  <a:gd name="T70" fmla="*/ 1383 w 2256"/>
                  <a:gd name="T71" fmla="*/ 7 h 2891"/>
                  <a:gd name="T72" fmla="*/ 1722 w 2256"/>
                  <a:gd name="T73" fmla="*/ 2046 h 2891"/>
                  <a:gd name="T74" fmla="*/ 1531 w 2256"/>
                  <a:gd name="T75" fmla="*/ 2233 h 2891"/>
                  <a:gd name="T76" fmla="*/ 1334 w 2256"/>
                  <a:gd name="T77" fmla="*/ 2343 h 2891"/>
                  <a:gd name="T78" fmla="*/ 1185 w 2256"/>
                  <a:gd name="T79" fmla="*/ 2386 h 2891"/>
                  <a:gd name="T80" fmla="*/ 1052 w 2256"/>
                  <a:gd name="T81" fmla="*/ 2398 h 2891"/>
                  <a:gd name="T82" fmla="*/ 869 w 2256"/>
                  <a:gd name="T83" fmla="*/ 2380 h 2891"/>
                  <a:gd name="T84" fmla="*/ 725 w 2256"/>
                  <a:gd name="T85" fmla="*/ 2325 h 2891"/>
                  <a:gd name="T86" fmla="*/ 619 w 2256"/>
                  <a:gd name="T87" fmla="*/ 2239 h 2891"/>
                  <a:gd name="T88" fmla="*/ 550 w 2256"/>
                  <a:gd name="T89" fmla="*/ 2126 h 2891"/>
                  <a:gd name="T90" fmla="*/ 519 w 2256"/>
                  <a:gd name="T91" fmla="*/ 1989 h 2891"/>
                  <a:gd name="T92" fmla="*/ 523 w 2256"/>
                  <a:gd name="T93" fmla="*/ 1869 h 2891"/>
                  <a:gd name="T94" fmla="*/ 569 w 2256"/>
                  <a:gd name="T95" fmla="*/ 1749 h 2891"/>
                  <a:gd name="T96" fmla="*/ 655 w 2256"/>
                  <a:gd name="T97" fmla="*/ 1651 h 2891"/>
                  <a:gd name="T98" fmla="*/ 778 w 2256"/>
                  <a:gd name="T99" fmla="*/ 1581 h 2891"/>
                  <a:gd name="T100" fmla="*/ 935 w 2256"/>
                  <a:gd name="T101" fmla="*/ 1538 h 2891"/>
                  <a:gd name="T102" fmla="*/ 1089 w 2256"/>
                  <a:gd name="T103" fmla="*/ 1527 h 2891"/>
                  <a:gd name="T104" fmla="*/ 1381 w 2256"/>
                  <a:gd name="T105" fmla="*/ 1545 h 2891"/>
                  <a:gd name="T106" fmla="*/ 1603 w 2256"/>
                  <a:gd name="T107" fmla="*/ 1598 h 2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6" h="2891">
                    <a:moveTo>
                      <a:pt x="1216" y="0"/>
                    </a:moveTo>
                    <a:lnTo>
                      <a:pt x="1216" y="0"/>
                    </a:lnTo>
                    <a:lnTo>
                      <a:pt x="1143" y="0"/>
                    </a:lnTo>
                    <a:lnTo>
                      <a:pt x="1073" y="4"/>
                    </a:lnTo>
                    <a:lnTo>
                      <a:pt x="1005" y="9"/>
                    </a:lnTo>
                    <a:lnTo>
                      <a:pt x="938" y="15"/>
                    </a:lnTo>
                    <a:lnTo>
                      <a:pt x="874" y="25"/>
                    </a:lnTo>
                    <a:lnTo>
                      <a:pt x="813" y="36"/>
                    </a:lnTo>
                    <a:lnTo>
                      <a:pt x="751" y="48"/>
                    </a:lnTo>
                    <a:lnTo>
                      <a:pt x="692" y="63"/>
                    </a:lnTo>
                    <a:lnTo>
                      <a:pt x="635" y="79"/>
                    </a:lnTo>
                    <a:lnTo>
                      <a:pt x="578" y="97"/>
                    </a:lnTo>
                    <a:lnTo>
                      <a:pt x="523" y="118"/>
                    </a:lnTo>
                    <a:lnTo>
                      <a:pt x="470" y="141"/>
                    </a:lnTo>
                    <a:lnTo>
                      <a:pt x="417" y="165"/>
                    </a:lnTo>
                    <a:lnTo>
                      <a:pt x="365" y="191"/>
                    </a:lnTo>
                    <a:lnTo>
                      <a:pt x="315" y="218"/>
                    </a:lnTo>
                    <a:lnTo>
                      <a:pt x="264" y="248"/>
                    </a:lnTo>
                    <a:lnTo>
                      <a:pt x="475" y="661"/>
                    </a:lnTo>
                    <a:lnTo>
                      <a:pt x="475" y="661"/>
                    </a:lnTo>
                    <a:lnTo>
                      <a:pt x="516" y="638"/>
                    </a:lnTo>
                    <a:lnTo>
                      <a:pt x="556" y="617"/>
                    </a:lnTo>
                    <a:lnTo>
                      <a:pt x="598" y="599"/>
                    </a:lnTo>
                    <a:lnTo>
                      <a:pt x="640" y="582"/>
                    </a:lnTo>
                    <a:lnTo>
                      <a:pt x="682" y="566"/>
                    </a:lnTo>
                    <a:lnTo>
                      <a:pt x="724" y="552"/>
                    </a:lnTo>
                    <a:lnTo>
                      <a:pt x="767" y="539"/>
                    </a:lnTo>
                    <a:lnTo>
                      <a:pt x="811" y="527"/>
                    </a:lnTo>
                    <a:lnTo>
                      <a:pt x="856" y="518"/>
                    </a:lnTo>
                    <a:lnTo>
                      <a:pt x="903" y="509"/>
                    </a:lnTo>
                    <a:lnTo>
                      <a:pt x="948" y="503"/>
                    </a:lnTo>
                    <a:lnTo>
                      <a:pt x="996" y="497"/>
                    </a:lnTo>
                    <a:lnTo>
                      <a:pt x="1046" y="492"/>
                    </a:lnTo>
                    <a:lnTo>
                      <a:pt x="1096" y="489"/>
                    </a:lnTo>
                    <a:lnTo>
                      <a:pt x="1147" y="487"/>
                    </a:lnTo>
                    <a:lnTo>
                      <a:pt x="1200" y="487"/>
                    </a:lnTo>
                    <a:lnTo>
                      <a:pt x="1200" y="487"/>
                    </a:lnTo>
                    <a:lnTo>
                      <a:pt x="1232" y="487"/>
                    </a:lnTo>
                    <a:lnTo>
                      <a:pt x="1261" y="488"/>
                    </a:lnTo>
                    <a:lnTo>
                      <a:pt x="1291" y="491"/>
                    </a:lnTo>
                    <a:lnTo>
                      <a:pt x="1319" y="494"/>
                    </a:lnTo>
                    <a:lnTo>
                      <a:pt x="1348" y="499"/>
                    </a:lnTo>
                    <a:lnTo>
                      <a:pt x="1373" y="504"/>
                    </a:lnTo>
                    <a:lnTo>
                      <a:pt x="1399" y="510"/>
                    </a:lnTo>
                    <a:lnTo>
                      <a:pt x="1424" y="518"/>
                    </a:lnTo>
                    <a:lnTo>
                      <a:pt x="1447" y="526"/>
                    </a:lnTo>
                    <a:lnTo>
                      <a:pt x="1471" y="535"/>
                    </a:lnTo>
                    <a:lnTo>
                      <a:pt x="1493" y="545"/>
                    </a:lnTo>
                    <a:lnTo>
                      <a:pt x="1514" y="556"/>
                    </a:lnTo>
                    <a:lnTo>
                      <a:pt x="1534" y="568"/>
                    </a:lnTo>
                    <a:lnTo>
                      <a:pt x="1553" y="580"/>
                    </a:lnTo>
                    <a:lnTo>
                      <a:pt x="1571" y="594"/>
                    </a:lnTo>
                    <a:lnTo>
                      <a:pt x="1588" y="609"/>
                    </a:lnTo>
                    <a:lnTo>
                      <a:pt x="1604" y="624"/>
                    </a:lnTo>
                    <a:lnTo>
                      <a:pt x="1619" y="640"/>
                    </a:lnTo>
                    <a:lnTo>
                      <a:pt x="1633" y="657"/>
                    </a:lnTo>
                    <a:lnTo>
                      <a:pt x="1646" y="675"/>
                    </a:lnTo>
                    <a:lnTo>
                      <a:pt x="1658" y="694"/>
                    </a:lnTo>
                    <a:lnTo>
                      <a:pt x="1669" y="714"/>
                    </a:lnTo>
                    <a:lnTo>
                      <a:pt x="1679" y="734"/>
                    </a:lnTo>
                    <a:lnTo>
                      <a:pt x="1688" y="755"/>
                    </a:lnTo>
                    <a:lnTo>
                      <a:pt x="1696" y="778"/>
                    </a:lnTo>
                    <a:lnTo>
                      <a:pt x="1704" y="801"/>
                    </a:lnTo>
                    <a:lnTo>
                      <a:pt x="1709" y="824"/>
                    </a:lnTo>
                    <a:lnTo>
                      <a:pt x="1714" y="849"/>
                    </a:lnTo>
                    <a:lnTo>
                      <a:pt x="1717" y="875"/>
                    </a:lnTo>
                    <a:lnTo>
                      <a:pt x="1720" y="901"/>
                    </a:lnTo>
                    <a:lnTo>
                      <a:pt x="1722" y="928"/>
                    </a:lnTo>
                    <a:lnTo>
                      <a:pt x="1722" y="956"/>
                    </a:lnTo>
                    <a:lnTo>
                      <a:pt x="1722" y="1161"/>
                    </a:lnTo>
                    <a:lnTo>
                      <a:pt x="1722" y="1161"/>
                    </a:lnTo>
                    <a:lnTo>
                      <a:pt x="1693" y="1149"/>
                    </a:lnTo>
                    <a:lnTo>
                      <a:pt x="1663" y="1137"/>
                    </a:lnTo>
                    <a:lnTo>
                      <a:pt x="1631" y="1126"/>
                    </a:lnTo>
                    <a:lnTo>
                      <a:pt x="1598" y="1116"/>
                    </a:lnTo>
                    <a:lnTo>
                      <a:pt x="1563" y="1107"/>
                    </a:lnTo>
                    <a:lnTo>
                      <a:pt x="1527" y="1098"/>
                    </a:lnTo>
                    <a:lnTo>
                      <a:pt x="1490" y="1091"/>
                    </a:lnTo>
                    <a:lnTo>
                      <a:pt x="1454" y="1083"/>
                    </a:lnTo>
                    <a:lnTo>
                      <a:pt x="1414" y="1077"/>
                    </a:lnTo>
                    <a:lnTo>
                      <a:pt x="1373" y="1072"/>
                    </a:lnTo>
                    <a:lnTo>
                      <a:pt x="1332" y="1067"/>
                    </a:lnTo>
                    <a:lnTo>
                      <a:pt x="1288" y="1064"/>
                    </a:lnTo>
                    <a:lnTo>
                      <a:pt x="1244" y="1060"/>
                    </a:lnTo>
                    <a:lnTo>
                      <a:pt x="1198" y="1059"/>
                    </a:lnTo>
                    <a:lnTo>
                      <a:pt x="1152" y="1056"/>
                    </a:lnTo>
                    <a:lnTo>
                      <a:pt x="1104" y="1056"/>
                    </a:lnTo>
                    <a:lnTo>
                      <a:pt x="1104" y="1056"/>
                    </a:lnTo>
                    <a:lnTo>
                      <a:pt x="1046" y="1057"/>
                    </a:lnTo>
                    <a:lnTo>
                      <a:pt x="988" y="1060"/>
                    </a:lnTo>
                    <a:lnTo>
                      <a:pt x="931" y="1064"/>
                    </a:lnTo>
                    <a:lnTo>
                      <a:pt x="876" y="1070"/>
                    </a:lnTo>
                    <a:lnTo>
                      <a:pt x="821" y="1077"/>
                    </a:lnTo>
                    <a:lnTo>
                      <a:pt x="768" y="1086"/>
                    </a:lnTo>
                    <a:lnTo>
                      <a:pt x="717" y="1097"/>
                    </a:lnTo>
                    <a:lnTo>
                      <a:pt x="666" y="1109"/>
                    </a:lnTo>
                    <a:lnTo>
                      <a:pt x="617" y="1124"/>
                    </a:lnTo>
                    <a:lnTo>
                      <a:pt x="570" y="1140"/>
                    </a:lnTo>
                    <a:lnTo>
                      <a:pt x="523" y="1158"/>
                    </a:lnTo>
                    <a:lnTo>
                      <a:pt x="479" y="1178"/>
                    </a:lnTo>
                    <a:lnTo>
                      <a:pt x="436" y="1199"/>
                    </a:lnTo>
                    <a:lnTo>
                      <a:pt x="394" y="1222"/>
                    </a:lnTo>
                    <a:lnTo>
                      <a:pt x="354" y="1247"/>
                    </a:lnTo>
                    <a:lnTo>
                      <a:pt x="316" y="1274"/>
                    </a:lnTo>
                    <a:lnTo>
                      <a:pt x="280" y="1303"/>
                    </a:lnTo>
                    <a:lnTo>
                      <a:pt x="246" y="1332"/>
                    </a:lnTo>
                    <a:lnTo>
                      <a:pt x="214" y="1364"/>
                    </a:lnTo>
                    <a:lnTo>
                      <a:pt x="184" y="1399"/>
                    </a:lnTo>
                    <a:lnTo>
                      <a:pt x="156" y="1434"/>
                    </a:lnTo>
                    <a:lnTo>
                      <a:pt x="130" y="1473"/>
                    </a:lnTo>
                    <a:lnTo>
                      <a:pt x="105" y="1512"/>
                    </a:lnTo>
                    <a:lnTo>
                      <a:pt x="84" y="1554"/>
                    </a:lnTo>
                    <a:lnTo>
                      <a:pt x="65" y="1597"/>
                    </a:lnTo>
                    <a:lnTo>
                      <a:pt x="49" y="1643"/>
                    </a:lnTo>
                    <a:lnTo>
                      <a:pt x="34" y="1689"/>
                    </a:lnTo>
                    <a:lnTo>
                      <a:pt x="21" y="1739"/>
                    </a:lnTo>
                    <a:lnTo>
                      <a:pt x="13" y="1789"/>
                    </a:lnTo>
                    <a:lnTo>
                      <a:pt x="5" y="1842"/>
                    </a:lnTo>
                    <a:lnTo>
                      <a:pt x="2" y="1898"/>
                    </a:lnTo>
                    <a:lnTo>
                      <a:pt x="0" y="1954"/>
                    </a:lnTo>
                    <a:lnTo>
                      <a:pt x="0" y="1954"/>
                    </a:lnTo>
                    <a:lnTo>
                      <a:pt x="0" y="1986"/>
                    </a:lnTo>
                    <a:lnTo>
                      <a:pt x="2" y="2017"/>
                    </a:lnTo>
                    <a:lnTo>
                      <a:pt x="3" y="2048"/>
                    </a:lnTo>
                    <a:lnTo>
                      <a:pt x="5" y="2078"/>
                    </a:lnTo>
                    <a:lnTo>
                      <a:pt x="9" y="2107"/>
                    </a:lnTo>
                    <a:lnTo>
                      <a:pt x="13" y="2136"/>
                    </a:lnTo>
                    <a:lnTo>
                      <a:pt x="18" y="2163"/>
                    </a:lnTo>
                    <a:lnTo>
                      <a:pt x="23" y="2191"/>
                    </a:lnTo>
                    <a:lnTo>
                      <a:pt x="29" y="2217"/>
                    </a:lnTo>
                    <a:lnTo>
                      <a:pt x="35" y="2244"/>
                    </a:lnTo>
                    <a:lnTo>
                      <a:pt x="42" y="2269"/>
                    </a:lnTo>
                    <a:lnTo>
                      <a:pt x="50" y="2295"/>
                    </a:lnTo>
                    <a:lnTo>
                      <a:pt x="58" y="2318"/>
                    </a:lnTo>
                    <a:lnTo>
                      <a:pt x="67" y="2343"/>
                    </a:lnTo>
                    <a:lnTo>
                      <a:pt x="87" y="2388"/>
                    </a:lnTo>
                    <a:lnTo>
                      <a:pt x="109" y="2433"/>
                    </a:lnTo>
                    <a:lnTo>
                      <a:pt x="132" y="2473"/>
                    </a:lnTo>
                    <a:lnTo>
                      <a:pt x="158" y="2513"/>
                    </a:lnTo>
                    <a:lnTo>
                      <a:pt x="185" y="2551"/>
                    </a:lnTo>
                    <a:lnTo>
                      <a:pt x="215" y="2585"/>
                    </a:lnTo>
                    <a:lnTo>
                      <a:pt x="246" y="2619"/>
                    </a:lnTo>
                    <a:lnTo>
                      <a:pt x="279" y="2649"/>
                    </a:lnTo>
                    <a:lnTo>
                      <a:pt x="312" y="2678"/>
                    </a:lnTo>
                    <a:lnTo>
                      <a:pt x="348" y="2705"/>
                    </a:lnTo>
                    <a:lnTo>
                      <a:pt x="384" y="2731"/>
                    </a:lnTo>
                    <a:lnTo>
                      <a:pt x="422" y="2753"/>
                    </a:lnTo>
                    <a:lnTo>
                      <a:pt x="460" y="2774"/>
                    </a:lnTo>
                    <a:lnTo>
                      <a:pt x="500" y="2794"/>
                    </a:lnTo>
                    <a:lnTo>
                      <a:pt x="539" y="2811"/>
                    </a:lnTo>
                    <a:lnTo>
                      <a:pt x="580" y="2827"/>
                    </a:lnTo>
                    <a:lnTo>
                      <a:pt x="622" y="2840"/>
                    </a:lnTo>
                    <a:lnTo>
                      <a:pt x="664" y="2853"/>
                    </a:lnTo>
                    <a:lnTo>
                      <a:pt x="705" y="2863"/>
                    </a:lnTo>
                    <a:lnTo>
                      <a:pt x="749" y="2871"/>
                    </a:lnTo>
                    <a:lnTo>
                      <a:pt x="790" y="2879"/>
                    </a:lnTo>
                    <a:lnTo>
                      <a:pt x="834" y="2884"/>
                    </a:lnTo>
                    <a:lnTo>
                      <a:pt x="877" y="2888"/>
                    </a:lnTo>
                    <a:lnTo>
                      <a:pt x="919" y="2890"/>
                    </a:lnTo>
                    <a:lnTo>
                      <a:pt x="962" y="2891"/>
                    </a:lnTo>
                    <a:lnTo>
                      <a:pt x="962" y="2891"/>
                    </a:lnTo>
                    <a:lnTo>
                      <a:pt x="989" y="2891"/>
                    </a:lnTo>
                    <a:lnTo>
                      <a:pt x="1017" y="2890"/>
                    </a:lnTo>
                    <a:lnTo>
                      <a:pt x="1046" y="2887"/>
                    </a:lnTo>
                    <a:lnTo>
                      <a:pt x="1073" y="2885"/>
                    </a:lnTo>
                    <a:lnTo>
                      <a:pt x="1100" y="2881"/>
                    </a:lnTo>
                    <a:lnTo>
                      <a:pt x="1127" y="2876"/>
                    </a:lnTo>
                    <a:lnTo>
                      <a:pt x="1154" y="2871"/>
                    </a:lnTo>
                    <a:lnTo>
                      <a:pt x="1181" y="2865"/>
                    </a:lnTo>
                    <a:lnTo>
                      <a:pt x="1233" y="2852"/>
                    </a:lnTo>
                    <a:lnTo>
                      <a:pt x="1285" y="2835"/>
                    </a:lnTo>
                    <a:lnTo>
                      <a:pt x="1335" y="2817"/>
                    </a:lnTo>
                    <a:lnTo>
                      <a:pt x="1383" y="2795"/>
                    </a:lnTo>
                    <a:lnTo>
                      <a:pt x="1431" y="2771"/>
                    </a:lnTo>
                    <a:lnTo>
                      <a:pt x="1478" y="2747"/>
                    </a:lnTo>
                    <a:lnTo>
                      <a:pt x="1523" y="2718"/>
                    </a:lnTo>
                    <a:lnTo>
                      <a:pt x="1566" y="2690"/>
                    </a:lnTo>
                    <a:lnTo>
                      <a:pt x="1608" y="2659"/>
                    </a:lnTo>
                    <a:lnTo>
                      <a:pt x="1647" y="2626"/>
                    </a:lnTo>
                    <a:lnTo>
                      <a:pt x="1685" y="2593"/>
                    </a:lnTo>
                    <a:lnTo>
                      <a:pt x="1722" y="2558"/>
                    </a:lnTo>
                    <a:lnTo>
                      <a:pt x="1722" y="2832"/>
                    </a:lnTo>
                    <a:lnTo>
                      <a:pt x="2119" y="2832"/>
                    </a:lnTo>
                    <a:lnTo>
                      <a:pt x="2256" y="2832"/>
                    </a:lnTo>
                    <a:lnTo>
                      <a:pt x="2256" y="2626"/>
                    </a:lnTo>
                    <a:lnTo>
                      <a:pt x="2256" y="930"/>
                    </a:lnTo>
                    <a:lnTo>
                      <a:pt x="2256" y="930"/>
                    </a:lnTo>
                    <a:lnTo>
                      <a:pt x="2255" y="873"/>
                    </a:lnTo>
                    <a:lnTo>
                      <a:pt x="2251" y="816"/>
                    </a:lnTo>
                    <a:lnTo>
                      <a:pt x="2245" y="762"/>
                    </a:lnTo>
                    <a:lnTo>
                      <a:pt x="2237" y="710"/>
                    </a:lnTo>
                    <a:lnTo>
                      <a:pt x="2226" y="659"/>
                    </a:lnTo>
                    <a:lnTo>
                      <a:pt x="2213" y="610"/>
                    </a:lnTo>
                    <a:lnTo>
                      <a:pt x="2198" y="564"/>
                    </a:lnTo>
                    <a:lnTo>
                      <a:pt x="2181" y="519"/>
                    </a:lnTo>
                    <a:lnTo>
                      <a:pt x="2161" y="476"/>
                    </a:lnTo>
                    <a:lnTo>
                      <a:pt x="2139" y="435"/>
                    </a:lnTo>
                    <a:lnTo>
                      <a:pt x="2115" y="396"/>
                    </a:lnTo>
                    <a:lnTo>
                      <a:pt x="2089" y="359"/>
                    </a:lnTo>
                    <a:lnTo>
                      <a:pt x="2062" y="324"/>
                    </a:lnTo>
                    <a:lnTo>
                      <a:pt x="2033" y="290"/>
                    </a:lnTo>
                    <a:lnTo>
                      <a:pt x="2001" y="259"/>
                    </a:lnTo>
                    <a:lnTo>
                      <a:pt x="1967" y="229"/>
                    </a:lnTo>
                    <a:lnTo>
                      <a:pt x="1932" y="201"/>
                    </a:lnTo>
                    <a:lnTo>
                      <a:pt x="1895" y="175"/>
                    </a:lnTo>
                    <a:lnTo>
                      <a:pt x="1857" y="150"/>
                    </a:lnTo>
                    <a:lnTo>
                      <a:pt x="1816" y="128"/>
                    </a:lnTo>
                    <a:lnTo>
                      <a:pt x="1774" y="107"/>
                    </a:lnTo>
                    <a:lnTo>
                      <a:pt x="1731" y="89"/>
                    </a:lnTo>
                    <a:lnTo>
                      <a:pt x="1685" y="72"/>
                    </a:lnTo>
                    <a:lnTo>
                      <a:pt x="1638" y="57"/>
                    </a:lnTo>
                    <a:lnTo>
                      <a:pt x="1590" y="43"/>
                    </a:lnTo>
                    <a:lnTo>
                      <a:pt x="1541" y="31"/>
                    </a:lnTo>
                    <a:lnTo>
                      <a:pt x="1489" y="22"/>
                    </a:lnTo>
                    <a:lnTo>
                      <a:pt x="1437" y="14"/>
                    </a:lnTo>
                    <a:lnTo>
                      <a:pt x="1383" y="7"/>
                    </a:lnTo>
                    <a:lnTo>
                      <a:pt x="1329" y="3"/>
                    </a:lnTo>
                    <a:lnTo>
                      <a:pt x="1272" y="0"/>
                    </a:lnTo>
                    <a:lnTo>
                      <a:pt x="1216" y="0"/>
                    </a:lnTo>
                    <a:lnTo>
                      <a:pt x="1216" y="0"/>
                    </a:lnTo>
                    <a:close/>
                    <a:moveTo>
                      <a:pt x="1722" y="2046"/>
                    </a:moveTo>
                    <a:lnTo>
                      <a:pt x="1722" y="2046"/>
                    </a:lnTo>
                    <a:lnTo>
                      <a:pt x="1698" y="2078"/>
                    </a:lnTo>
                    <a:lnTo>
                      <a:pt x="1669" y="2111"/>
                    </a:lnTo>
                    <a:lnTo>
                      <a:pt x="1638" y="2143"/>
                    </a:lnTo>
                    <a:lnTo>
                      <a:pt x="1605" y="2174"/>
                    </a:lnTo>
                    <a:lnTo>
                      <a:pt x="1569" y="2205"/>
                    </a:lnTo>
                    <a:lnTo>
                      <a:pt x="1531" y="2233"/>
                    </a:lnTo>
                    <a:lnTo>
                      <a:pt x="1490" y="2261"/>
                    </a:lnTo>
                    <a:lnTo>
                      <a:pt x="1449" y="2287"/>
                    </a:lnTo>
                    <a:lnTo>
                      <a:pt x="1404" y="2311"/>
                    </a:lnTo>
                    <a:lnTo>
                      <a:pt x="1381" y="2322"/>
                    </a:lnTo>
                    <a:lnTo>
                      <a:pt x="1359" y="2333"/>
                    </a:lnTo>
                    <a:lnTo>
                      <a:pt x="1334" y="2343"/>
                    </a:lnTo>
                    <a:lnTo>
                      <a:pt x="1311" y="2351"/>
                    </a:lnTo>
                    <a:lnTo>
                      <a:pt x="1286" y="2360"/>
                    </a:lnTo>
                    <a:lnTo>
                      <a:pt x="1261" y="2367"/>
                    </a:lnTo>
                    <a:lnTo>
                      <a:pt x="1237" y="2375"/>
                    </a:lnTo>
                    <a:lnTo>
                      <a:pt x="1211" y="2381"/>
                    </a:lnTo>
                    <a:lnTo>
                      <a:pt x="1185" y="2386"/>
                    </a:lnTo>
                    <a:lnTo>
                      <a:pt x="1159" y="2391"/>
                    </a:lnTo>
                    <a:lnTo>
                      <a:pt x="1132" y="2393"/>
                    </a:lnTo>
                    <a:lnTo>
                      <a:pt x="1106" y="2396"/>
                    </a:lnTo>
                    <a:lnTo>
                      <a:pt x="1079" y="2398"/>
                    </a:lnTo>
                    <a:lnTo>
                      <a:pt x="1052" y="2398"/>
                    </a:lnTo>
                    <a:lnTo>
                      <a:pt x="1052" y="2398"/>
                    </a:lnTo>
                    <a:lnTo>
                      <a:pt x="1018" y="2398"/>
                    </a:lnTo>
                    <a:lnTo>
                      <a:pt x="986" y="2396"/>
                    </a:lnTo>
                    <a:lnTo>
                      <a:pt x="956" y="2393"/>
                    </a:lnTo>
                    <a:lnTo>
                      <a:pt x="925" y="2389"/>
                    </a:lnTo>
                    <a:lnTo>
                      <a:pt x="896" y="2384"/>
                    </a:lnTo>
                    <a:lnTo>
                      <a:pt x="869" y="2380"/>
                    </a:lnTo>
                    <a:lnTo>
                      <a:pt x="842" y="2372"/>
                    </a:lnTo>
                    <a:lnTo>
                      <a:pt x="816" y="2365"/>
                    </a:lnTo>
                    <a:lnTo>
                      <a:pt x="792" y="2356"/>
                    </a:lnTo>
                    <a:lnTo>
                      <a:pt x="768" y="2346"/>
                    </a:lnTo>
                    <a:lnTo>
                      <a:pt x="746" y="2336"/>
                    </a:lnTo>
                    <a:lnTo>
                      <a:pt x="725" y="2325"/>
                    </a:lnTo>
                    <a:lnTo>
                      <a:pt x="704" y="2313"/>
                    </a:lnTo>
                    <a:lnTo>
                      <a:pt x="684" y="2299"/>
                    </a:lnTo>
                    <a:lnTo>
                      <a:pt x="667" y="2286"/>
                    </a:lnTo>
                    <a:lnTo>
                      <a:pt x="650" y="2271"/>
                    </a:lnTo>
                    <a:lnTo>
                      <a:pt x="634" y="2256"/>
                    </a:lnTo>
                    <a:lnTo>
                      <a:pt x="619" y="2239"/>
                    </a:lnTo>
                    <a:lnTo>
                      <a:pt x="604" y="2222"/>
                    </a:lnTo>
                    <a:lnTo>
                      <a:pt x="592" y="2205"/>
                    </a:lnTo>
                    <a:lnTo>
                      <a:pt x="580" y="2186"/>
                    </a:lnTo>
                    <a:lnTo>
                      <a:pt x="569" y="2166"/>
                    </a:lnTo>
                    <a:lnTo>
                      <a:pt x="559" y="2147"/>
                    </a:lnTo>
                    <a:lnTo>
                      <a:pt x="550" y="2126"/>
                    </a:lnTo>
                    <a:lnTo>
                      <a:pt x="543" y="2105"/>
                    </a:lnTo>
                    <a:lnTo>
                      <a:pt x="537" y="2083"/>
                    </a:lnTo>
                    <a:lnTo>
                      <a:pt x="530" y="2060"/>
                    </a:lnTo>
                    <a:lnTo>
                      <a:pt x="525" y="2037"/>
                    </a:lnTo>
                    <a:lnTo>
                      <a:pt x="522" y="2014"/>
                    </a:lnTo>
                    <a:lnTo>
                      <a:pt x="519" y="1989"/>
                    </a:lnTo>
                    <a:lnTo>
                      <a:pt x="518" y="1964"/>
                    </a:lnTo>
                    <a:lnTo>
                      <a:pt x="518" y="1938"/>
                    </a:lnTo>
                    <a:lnTo>
                      <a:pt x="518" y="1938"/>
                    </a:lnTo>
                    <a:lnTo>
                      <a:pt x="518" y="1915"/>
                    </a:lnTo>
                    <a:lnTo>
                      <a:pt x="521" y="1893"/>
                    </a:lnTo>
                    <a:lnTo>
                      <a:pt x="523" y="1869"/>
                    </a:lnTo>
                    <a:lnTo>
                      <a:pt x="528" y="1848"/>
                    </a:lnTo>
                    <a:lnTo>
                      <a:pt x="534" y="1828"/>
                    </a:lnTo>
                    <a:lnTo>
                      <a:pt x="540" y="1807"/>
                    </a:lnTo>
                    <a:lnTo>
                      <a:pt x="549" y="1787"/>
                    </a:lnTo>
                    <a:lnTo>
                      <a:pt x="558" y="1767"/>
                    </a:lnTo>
                    <a:lnTo>
                      <a:pt x="569" y="1749"/>
                    </a:lnTo>
                    <a:lnTo>
                      <a:pt x="580" y="1731"/>
                    </a:lnTo>
                    <a:lnTo>
                      <a:pt x="593" y="1714"/>
                    </a:lnTo>
                    <a:lnTo>
                      <a:pt x="607" y="1697"/>
                    </a:lnTo>
                    <a:lnTo>
                      <a:pt x="622" y="1681"/>
                    </a:lnTo>
                    <a:lnTo>
                      <a:pt x="638" y="1666"/>
                    </a:lnTo>
                    <a:lnTo>
                      <a:pt x="655" y="1651"/>
                    </a:lnTo>
                    <a:lnTo>
                      <a:pt x="672" y="1638"/>
                    </a:lnTo>
                    <a:lnTo>
                      <a:pt x="692" y="1624"/>
                    </a:lnTo>
                    <a:lnTo>
                      <a:pt x="712" y="1613"/>
                    </a:lnTo>
                    <a:lnTo>
                      <a:pt x="733" y="1601"/>
                    </a:lnTo>
                    <a:lnTo>
                      <a:pt x="755" y="1591"/>
                    </a:lnTo>
                    <a:lnTo>
                      <a:pt x="778" y="1581"/>
                    </a:lnTo>
                    <a:lnTo>
                      <a:pt x="802" y="1571"/>
                    </a:lnTo>
                    <a:lnTo>
                      <a:pt x="827" y="1563"/>
                    </a:lnTo>
                    <a:lnTo>
                      <a:pt x="853" y="1555"/>
                    </a:lnTo>
                    <a:lnTo>
                      <a:pt x="879" y="1549"/>
                    </a:lnTo>
                    <a:lnTo>
                      <a:pt x="906" y="1543"/>
                    </a:lnTo>
                    <a:lnTo>
                      <a:pt x="935" y="1538"/>
                    </a:lnTo>
                    <a:lnTo>
                      <a:pt x="964" y="1534"/>
                    </a:lnTo>
                    <a:lnTo>
                      <a:pt x="994" y="1531"/>
                    </a:lnTo>
                    <a:lnTo>
                      <a:pt x="1025" y="1529"/>
                    </a:lnTo>
                    <a:lnTo>
                      <a:pt x="1057" y="1528"/>
                    </a:lnTo>
                    <a:lnTo>
                      <a:pt x="1089" y="1527"/>
                    </a:lnTo>
                    <a:lnTo>
                      <a:pt x="1089" y="1527"/>
                    </a:lnTo>
                    <a:lnTo>
                      <a:pt x="1143" y="1528"/>
                    </a:lnTo>
                    <a:lnTo>
                      <a:pt x="1195" y="1529"/>
                    </a:lnTo>
                    <a:lnTo>
                      <a:pt x="1244" y="1532"/>
                    </a:lnTo>
                    <a:lnTo>
                      <a:pt x="1292" y="1535"/>
                    </a:lnTo>
                    <a:lnTo>
                      <a:pt x="1338" y="1540"/>
                    </a:lnTo>
                    <a:lnTo>
                      <a:pt x="1381" y="1545"/>
                    </a:lnTo>
                    <a:lnTo>
                      <a:pt x="1421" y="1553"/>
                    </a:lnTo>
                    <a:lnTo>
                      <a:pt x="1461" y="1560"/>
                    </a:lnTo>
                    <a:lnTo>
                      <a:pt x="1499" y="1569"/>
                    </a:lnTo>
                    <a:lnTo>
                      <a:pt x="1535" y="1577"/>
                    </a:lnTo>
                    <a:lnTo>
                      <a:pt x="1569" y="1587"/>
                    </a:lnTo>
                    <a:lnTo>
                      <a:pt x="1603" y="1598"/>
                    </a:lnTo>
                    <a:lnTo>
                      <a:pt x="1635" y="1609"/>
                    </a:lnTo>
                    <a:lnTo>
                      <a:pt x="1665" y="1622"/>
                    </a:lnTo>
                    <a:lnTo>
                      <a:pt x="1694" y="1635"/>
                    </a:lnTo>
                    <a:lnTo>
                      <a:pt x="1722" y="1649"/>
                    </a:lnTo>
                    <a:lnTo>
                      <a:pt x="1722" y="2046"/>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7" name="Freeform 14"/>
              <p:cNvSpPr>
                <a:spLocks/>
              </p:cNvSpPr>
              <p:nvPr userDrawn="1"/>
            </p:nvSpPr>
            <p:spPr bwMode="auto">
              <a:xfrm>
                <a:off x="11269269" y="1546226"/>
                <a:ext cx="1365250" cy="1438275"/>
              </a:xfrm>
              <a:custGeom>
                <a:avLst/>
                <a:gdLst>
                  <a:gd name="T0" fmla="*/ 2542 w 2579"/>
                  <a:gd name="T1" fmla="*/ 2646 h 2718"/>
                  <a:gd name="T2" fmla="*/ 2496 w 2579"/>
                  <a:gd name="T3" fmla="*/ 2558 h 2718"/>
                  <a:gd name="T4" fmla="*/ 2398 w 2579"/>
                  <a:gd name="T5" fmla="*/ 2381 h 2718"/>
                  <a:gd name="T6" fmla="*/ 2289 w 2579"/>
                  <a:gd name="T7" fmla="*/ 2201 h 2718"/>
                  <a:gd name="T8" fmla="*/ 2171 w 2579"/>
                  <a:gd name="T9" fmla="*/ 2020 h 2718"/>
                  <a:gd name="T10" fmla="*/ 2108 w 2579"/>
                  <a:gd name="T11" fmla="*/ 1927 h 2718"/>
                  <a:gd name="T12" fmla="*/ 1868 w 2579"/>
                  <a:gd name="T13" fmla="*/ 1588 h 2718"/>
                  <a:gd name="T14" fmla="*/ 1633 w 2579"/>
                  <a:gd name="T15" fmla="*/ 1262 h 2718"/>
                  <a:gd name="T16" fmla="*/ 2512 w 2579"/>
                  <a:gd name="T17" fmla="*/ 0 h 2718"/>
                  <a:gd name="T18" fmla="*/ 1904 w 2579"/>
                  <a:gd name="T19" fmla="*/ 0 h 2718"/>
                  <a:gd name="T20" fmla="*/ 1886 w 2579"/>
                  <a:gd name="T21" fmla="*/ 9 h 2718"/>
                  <a:gd name="T22" fmla="*/ 692 w 2579"/>
                  <a:gd name="T23" fmla="*/ 9 h 2718"/>
                  <a:gd name="T24" fmla="*/ 675 w 2579"/>
                  <a:gd name="T25" fmla="*/ 0 h 2718"/>
                  <a:gd name="T26" fmla="*/ 66 w 2579"/>
                  <a:gd name="T27" fmla="*/ 0 h 2718"/>
                  <a:gd name="T28" fmla="*/ 946 w 2579"/>
                  <a:gd name="T29" fmla="*/ 1262 h 2718"/>
                  <a:gd name="T30" fmla="*/ 829 w 2579"/>
                  <a:gd name="T31" fmla="*/ 1423 h 2718"/>
                  <a:gd name="T32" fmla="*/ 591 w 2579"/>
                  <a:gd name="T33" fmla="*/ 1756 h 2718"/>
                  <a:gd name="T34" fmla="*/ 470 w 2579"/>
                  <a:gd name="T35" fmla="*/ 1927 h 2718"/>
                  <a:gd name="T36" fmla="*/ 347 w 2579"/>
                  <a:gd name="T37" fmla="*/ 2111 h 2718"/>
                  <a:gd name="T38" fmla="*/ 234 w 2579"/>
                  <a:gd name="T39" fmla="*/ 2292 h 2718"/>
                  <a:gd name="T40" fmla="*/ 130 w 2579"/>
                  <a:gd name="T41" fmla="*/ 2471 h 2718"/>
                  <a:gd name="T42" fmla="*/ 37 w 2579"/>
                  <a:gd name="T43" fmla="*/ 2646 h 2718"/>
                  <a:gd name="T44" fmla="*/ 0 w 2579"/>
                  <a:gd name="T45" fmla="*/ 2718 h 2718"/>
                  <a:gd name="T46" fmla="*/ 612 w 2579"/>
                  <a:gd name="T47" fmla="*/ 2718 h 2718"/>
                  <a:gd name="T48" fmla="*/ 631 w 2579"/>
                  <a:gd name="T49" fmla="*/ 2707 h 2718"/>
                  <a:gd name="T50" fmla="*/ 639 w 2579"/>
                  <a:gd name="T51" fmla="*/ 2691 h 2718"/>
                  <a:gd name="T52" fmla="*/ 700 w 2579"/>
                  <a:gd name="T53" fmla="*/ 2577 h 2718"/>
                  <a:gd name="T54" fmla="*/ 774 w 2579"/>
                  <a:gd name="T55" fmla="*/ 2447 h 2718"/>
                  <a:gd name="T56" fmla="*/ 815 w 2579"/>
                  <a:gd name="T57" fmla="*/ 2376 h 2718"/>
                  <a:gd name="T58" fmla="*/ 904 w 2579"/>
                  <a:gd name="T59" fmla="*/ 2238 h 2718"/>
                  <a:gd name="T60" fmla="*/ 949 w 2579"/>
                  <a:gd name="T61" fmla="*/ 2170 h 2718"/>
                  <a:gd name="T62" fmla="*/ 1143 w 2579"/>
                  <a:gd name="T63" fmla="*/ 1887 h 2718"/>
                  <a:gd name="T64" fmla="*/ 1217 w 2579"/>
                  <a:gd name="T65" fmla="*/ 1784 h 2718"/>
                  <a:gd name="T66" fmla="*/ 1290 w 2579"/>
                  <a:gd name="T67" fmla="*/ 1688 h 2718"/>
                  <a:gd name="T68" fmla="*/ 1435 w 2579"/>
                  <a:gd name="T69" fmla="*/ 1887 h 2718"/>
                  <a:gd name="T70" fmla="*/ 1536 w 2579"/>
                  <a:gd name="T71" fmla="*/ 2031 h 2718"/>
                  <a:gd name="T72" fmla="*/ 1631 w 2579"/>
                  <a:gd name="T73" fmla="*/ 2170 h 2718"/>
                  <a:gd name="T74" fmla="*/ 1720 w 2579"/>
                  <a:gd name="T75" fmla="*/ 2307 h 2718"/>
                  <a:gd name="T76" fmla="*/ 1806 w 2579"/>
                  <a:gd name="T77" fmla="*/ 2447 h 2718"/>
                  <a:gd name="T78" fmla="*/ 1844 w 2579"/>
                  <a:gd name="T79" fmla="*/ 2514 h 2718"/>
                  <a:gd name="T80" fmla="*/ 1912 w 2579"/>
                  <a:gd name="T81" fmla="*/ 2636 h 2718"/>
                  <a:gd name="T82" fmla="*/ 1948 w 2579"/>
                  <a:gd name="T83" fmla="*/ 2707 h 2718"/>
                  <a:gd name="T84" fmla="*/ 1966 w 2579"/>
                  <a:gd name="T85" fmla="*/ 2718 h 2718"/>
                  <a:gd name="T86" fmla="*/ 2579 w 2579"/>
                  <a:gd name="T87" fmla="*/ 2718 h 2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9" h="2718">
                    <a:moveTo>
                      <a:pt x="2564" y="2689"/>
                    </a:moveTo>
                    <a:lnTo>
                      <a:pt x="2542" y="2646"/>
                    </a:lnTo>
                    <a:lnTo>
                      <a:pt x="2542" y="2646"/>
                    </a:lnTo>
                    <a:lnTo>
                      <a:pt x="2496" y="2558"/>
                    </a:lnTo>
                    <a:lnTo>
                      <a:pt x="2448" y="2471"/>
                    </a:lnTo>
                    <a:lnTo>
                      <a:pt x="2398" y="2381"/>
                    </a:lnTo>
                    <a:lnTo>
                      <a:pt x="2345" y="2292"/>
                    </a:lnTo>
                    <a:lnTo>
                      <a:pt x="2289" y="2201"/>
                    </a:lnTo>
                    <a:lnTo>
                      <a:pt x="2231" y="2111"/>
                    </a:lnTo>
                    <a:lnTo>
                      <a:pt x="2171" y="2020"/>
                    </a:lnTo>
                    <a:lnTo>
                      <a:pt x="2108" y="1927"/>
                    </a:lnTo>
                    <a:lnTo>
                      <a:pt x="2108" y="1927"/>
                    </a:lnTo>
                    <a:lnTo>
                      <a:pt x="1989" y="1756"/>
                    </a:lnTo>
                    <a:lnTo>
                      <a:pt x="1868" y="1588"/>
                    </a:lnTo>
                    <a:lnTo>
                      <a:pt x="1750" y="1423"/>
                    </a:lnTo>
                    <a:lnTo>
                      <a:pt x="1633" y="1262"/>
                    </a:lnTo>
                    <a:lnTo>
                      <a:pt x="2490" y="32"/>
                    </a:lnTo>
                    <a:lnTo>
                      <a:pt x="2512" y="0"/>
                    </a:lnTo>
                    <a:lnTo>
                      <a:pt x="2473" y="0"/>
                    </a:lnTo>
                    <a:lnTo>
                      <a:pt x="1904" y="0"/>
                    </a:lnTo>
                    <a:lnTo>
                      <a:pt x="1893" y="0"/>
                    </a:lnTo>
                    <a:lnTo>
                      <a:pt x="1886" y="9"/>
                    </a:lnTo>
                    <a:lnTo>
                      <a:pt x="1290" y="879"/>
                    </a:lnTo>
                    <a:lnTo>
                      <a:pt x="692" y="9"/>
                    </a:lnTo>
                    <a:lnTo>
                      <a:pt x="686" y="0"/>
                    </a:lnTo>
                    <a:lnTo>
                      <a:pt x="675" y="0"/>
                    </a:lnTo>
                    <a:lnTo>
                      <a:pt x="106" y="0"/>
                    </a:lnTo>
                    <a:lnTo>
                      <a:pt x="66" y="0"/>
                    </a:lnTo>
                    <a:lnTo>
                      <a:pt x="90" y="32"/>
                    </a:lnTo>
                    <a:lnTo>
                      <a:pt x="946" y="1262"/>
                    </a:lnTo>
                    <a:lnTo>
                      <a:pt x="946" y="1262"/>
                    </a:lnTo>
                    <a:lnTo>
                      <a:pt x="829" y="1423"/>
                    </a:lnTo>
                    <a:lnTo>
                      <a:pt x="711" y="1588"/>
                    </a:lnTo>
                    <a:lnTo>
                      <a:pt x="591" y="1756"/>
                    </a:lnTo>
                    <a:lnTo>
                      <a:pt x="470" y="1927"/>
                    </a:lnTo>
                    <a:lnTo>
                      <a:pt x="470" y="1927"/>
                    </a:lnTo>
                    <a:lnTo>
                      <a:pt x="409" y="2020"/>
                    </a:lnTo>
                    <a:lnTo>
                      <a:pt x="347" y="2111"/>
                    </a:lnTo>
                    <a:lnTo>
                      <a:pt x="289" y="2201"/>
                    </a:lnTo>
                    <a:lnTo>
                      <a:pt x="234" y="2292"/>
                    </a:lnTo>
                    <a:lnTo>
                      <a:pt x="181" y="2381"/>
                    </a:lnTo>
                    <a:lnTo>
                      <a:pt x="130" y="2471"/>
                    </a:lnTo>
                    <a:lnTo>
                      <a:pt x="82" y="2558"/>
                    </a:lnTo>
                    <a:lnTo>
                      <a:pt x="37" y="2646"/>
                    </a:lnTo>
                    <a:lnTo>
                      <a:pt x="16" y="2689"/>
                    </a:lnTo>
                    <a:lnTo>
                      <a:pt x="0" y="2718"/>
                    </a:lnTo>
                    <a:lnTo>
                      <a:pt x="33" y="2718"/>
                    </a:lnTo>
                    <a:lnTo>
                      <a:pt x="612" y="2718"/>
                    </a:lnTo>
                    <a:lnTo>
                      <a:pt x="626" y="2718"/>
                    </a:lnTo>
                    <a:lnTo>
                      <a:pt x="631" y="2707"/>
                    </a:lnTo>
                    <a:lnTo>
                      <a:pt x="639" y="2691"/>
                    </a:lnTo>
                    <a:lnTo>
                      <a:pt x="639" y="2691"/>
                    </a:lnTo>
                    <a:lnTo>
                      <a:pt x="668" y="2636"/>
                    </a:lnTo>
                    <a:lnTo>
                      <a:pt x="700" y="2577"/>
                    </a:lnTo>
                    <a:lnTo>
                      <a:pt x="734" y="2514"/>
                    </a:lnTo>
                    <a:lnTo>
                      <a:pt x="774" y="2447"/>
                    </a:lnTo>
                    <a:lnTo>
                      <a:pt x="774" y="2447"/>
                    </a:lnTo>
                    <a:lnTo>
                      <a:pt x="815" y="2376"/>
                    </a:lnTo>
                    <a:lnTo>
                      <a:pt x="860" y="2307"/>
                    </a:lnTo>
                    <a:lnTo>
                      <a:pt x="904" y="2238"/>
                    </a:lnTo>
                    <a:lnTo>
                      <a:pt x="949" y="2170"/>
                    </a:lnTo>
                    <a:lnTo>
                      <a:pt x="949" y="2170"/>
                    </a:lnTo>
                    <a:lnTo>
                      <a:pt x="1042" y="2031"/>
                    </a:lnTo>
                    <a:lnTo>
                      <a:pt x="1143" y="1887"/>
                    </a:lnTo>
                    <a:lnTo>
                      <a:pt x="1143" y="1887"/>
                    </a:lnTo>
                    <a:lnTo>
                      <a:pt x="1217" y="1784"/>
                    </a:lnTo>
                    <a:lnTo>
                      <a:pt x="1290" y="1688"/>
                    </a:lnTo>
                    <a:lnTo>
                      <a:pt x="1290" y="1688"/>
                    </a:lnTo>
                    <a:lnTo>
                      <a:pt x="1361" y="1784"/>
                    </a:lnTo>
                    <a:lnTo>
                      <a:pt x="1435" y="1887"/>
                    </a:lnTo>
                    <a:lnTo>
                      <a:pt x="1435" y="1887"/>
                    </a:lnTo>
                    <a:lnTo>
                      <a:pt x="1536" y="2031"/>
                    </a:lnTo>
                    <a:lnTo>
                      <a:pt x="1631" y="2170"/>
                    </a:lnTo>
                    <a:lnTo>
                      <a:pt x="1631" y="2170"/>
                    </a:lnTo>
                    <a:lnTo>
                      <a:pt x="1676" y="2238"/>
                    </a:lnTo>
                    <a:lnTo>
                      <a:pt x="1720" y="2307"/>
                    </a:lnTo>
                    <a:lnTo>
                      <a:pt x="1763" y="2376"/>
                    </a:lnTo>
                    <a:lnTo>
                      <a:pt x="1806" y="2447"/>
                    </a:lnTo>
                    <a:lnTo>
                      <a:pt x="1806" y="2447"/>
                    </a:lnTo>
                    <a:lnTo>
                      <a:pt x="1844" y="2514"/>
                    </a:lnTo>
                    <a:lnTo>
                      <a:pt x="1880" y="2577"/>
                    </a:lnTo>
                    <a:lnTo>
                      <a:pt x="1912" y="2636"/>
                    </a:lnTo>
                    <a:lnTo>
                      <a:pt x="1941" y="2691"/>
                    </a:lnTo>
                    <a:lnTo>
                      <a:pt x="1948" y="2707"/>
                    </a:lnTo>
                    <a:lnTo>
                      <a:pt x="1953" y="2718"/>
                    </a:lnTo>
                    <a:lnTo>
                      <a:pt x="1966" y="2718"/>
                    </a:lnTo>
                    <a:lnTo>
                      <a:pt x="2546" y="2718"/>
                    </a:lnTo>
                    <a:lnTo>
                      <a:pt x="2579" y="2718"/>
                    </a:lnTo>
                    <a:lnTo>
                      <a:pt x="2564" y="2689"/>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8" name="Freeform 15"/>
              <p:cNvSpPr>
                <a:spLocks/>
              </p:cNvSpPr>
              <p:nvPr userDrawn="1"/>
            </p:nvSpPr>
            <p:spPr bwMode="auto">
              <a:xfrm>
                <a:off x="11645507" y="1563688"/>
                <a:ext cx="363538" cy="447675"/>
              </a:xfrm>
              <a:custGeom>
                <a:avLst/>
                <a:gdLst>
                  <a:gd name="T0" fmla="*/ 688 w 688"/>
                  <a:gd name="T1" fmla="*/ 687 h 845"/>
                  <a:gd name="T2" fmla="*/ 0 w 688"/>
                  <a:gd name="T3" fmla="*/ 0 h 845"/>
                  <a:gd name="T4" fmla="*/ 581 w 688"/>
                  <a:gd name="T5" fmla="*/ 845 h 845"/>
                  <a:gd name="T6" fmla="*/ 688 w 688"/>
                  <a:gd name="T7" fmla="*/ 687 h 845"/>
                </a:gdLst>
                <a:ahLst/>
                <a:cxnLst>
                  <a:cxn ang="0">
                    <a:pos x="T0" y="T1"/>
                  </a:cxn>
                  <a:cxn ang="0">
                    <a:pos x="T2" y="T3"/>
                  </a:cxn>
                  <a:cxn ang="0">
                    <a:pos x="T4" y="T5"/>
                  </a:cxn>
                  <a:cxn ang="0">
                    <a:pos x="T6" y="T7"/>
                  </a:cxn>
                </a:cxnLst>
                <a:rect l="0" t="0" r="r" b="b"/>
                <a:pathLst>
                  <a:path w="688" h="845">
                    <a:moveTo>
                      <a:pt x="688" y="687"/>
                    </a:moveTo>
                    <a:lnTo>
                      <a:pt x="0" y="0"/>
                    </a:lnTo>
                    <a:lnTo>
                      <a:pt x="581" y="845"/>
                    </a:lnTo>
                    <a:lnTo>
                      <a:pt x="688" y="687"/>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59" name="Freeform 16"/>
              <p:cNvSpPr>
                <a:spLocks/>
              </p:cNvSpPr>
              <p:nvPr userDrawn="1"/>
            </p:nvSpPr>
            <p:spPr bwMode="auto">
              <a:xfrm>
                <a:off x="13004407" y="2203451"/>
                <a:ext cx="760413" cy="673100"/>
              </a:xfrm>
              <a:custGeom>
                <a:avLst/>
                <a:gdLst>
                  <a:gd name="T0" fmla="*/ 688 w 1437"/>
                  <a:gd name="T1" fmla="*/ 0 h 1273"/>
                  <a:gd name="T2" fmla="*/ 581 w 1437"/>
                  <a:gd name="T3" fmla="*/ 12 h 1273"/>
                  <a:gd name="T4" fmla="*/ 480 w 1437"/>
                  <a:gd name="T5" fmla="*/ 37 h 1273"/>
                  <a:gd name="T6" fmla="*/ 385 w 1437"/>
                  <a:gd name="T7" fmla="*/ 76 h 1273"/>
                  <a:gd name="T8" fmla="*/ 297 w 1437"/>
                  <a:gd name="T9" fmla="*/ 131 h 1273"/>
                  <a:gd name="T10" fmla="*/ 212 w 1437"/>
                  <a:gd name="T11" fmla="*/ 198 h 1273"/>
                  <a:gd name="T12" fmla="*/ 162 w 1437"/>
                  <a:gd name="T13" fmla="*/ 250 h 1273"/>
                  <a:gd name="T14" fmla="*/ 99 w 1437"/>
                  <a:gd name="T15" fmla="*/ 330 h 1273"/>
                  <a:gd name="T16" fmla="*/ 53 w 1437"/>
                  <a:gd name="T17" fmla="*/ 414 h 1273"/>
                  <a:gd name="T18" fmla="*/ 21 w 1437"/>
                  <a:gd name="T19" fmla="*/ 504 h 1273"/>
                  <a:gd name="T20" fmla="*/ 3 w 1437"/>
                  <a:gd name="T21" fmla="*/ 598 h 1273"/>
                  <a:gd name="T22" fmla="*/ 0 w 1437"/>
                  <a:gd name="T23" fmla="*/ 663 h 1273"/>
                  <a:gd name="T24" fmla="*/ 6 w 1437"/>
                  <a:gd name="T25" fmla="*/ 759 h 1273"/>
                  <a:gd name="T26" fmla="*/ 27 w 1437"/>
                  <a:gd name="T27" fmla="*/ 848 h 1273"/>
                  <a:gd name="T28" fmla="*/ 60 w 1437"/>
                  <a:gd name="T29" fmla="*/ 930 h 1273"/>
                  <a:gd name="T30" fmla="*/ 107 w 1437"/>
                  <a:gd name="T31" fmla="*/ 1006 h 1273"/>
                  <a:gd name="T32" fmla="*/ 167 w 1437"/>
                  <a:gd name="T33" fmla="*/ 1076 h 1273"/>
                  <a:gd name="T34" fmla="*/ 216 w 1437"/>
                  <a:gd name="T35" fmla="*/ 1119 h 1273"/>
                  <a:gd name="T36" fmla="*/ 298 w 1437"/>
                  <a:gd name="T37" fmla="*/ 1174 h 1273"/>
                  <a:gd name="T38" fmla="*/ 388 w 1437"/>
                  <a:gd name="T39" fmla="*/ 1218 h 1273"/>
                  <a:gd name="T40" fmla="*/ 488 w 1437"/>
                  <a:gd name="T41" fmla="*/ 1248 h 1273"/>
                  <a:gd name="T42" fmla="*/ 596 w 1437"/>
                  <a:gd name="T43" fmla="*/ 1267 h 1273"/>
                  <a:gd name="T44" fmla="*/ 713 w 1437"/>
                  <a:gd name="T45" fmla="*/ 1273 h 1273"/>
                  <a:gd name="T46" fmla="*/ 793 w 1437"/>
                  <a:gd name="T47" fmla="*/ 1269 h 1273"/>
                  <a:gd name="T48" fmla="*/ 904 w 1437"/>
                  <a:gd name="T49" fmla="*/ 1255 h 1273"/>
                  <a:gd name="T50" fmla="*/ 1006 w 1437"/>
                  <a:gd name="T51" fmla="*/ 1226 h 1273"/>
                  <a:gd name="T52" fmla="*/ 1100 w 1437"/>
                  <a:gd name="T53" fmla="*/ 1184 h 1273"/>
                  <a:gd name="T54" fmla="*/ 1186 w 1437"/>
                  <a:gd name="T55" fmla="*/ 1129 h 1273"/>
                  <a:gd name="T56" fmla="*/ 1239 w 1437"/>
                  <a:gd name="T57" fmla="*/ 1084 h 1273"/>
                  <a:gd name="T58" fmla="*/ 1306 w 1437"/>
                  <a:gd name="T59" fmla="*/ 1012 h 1273"/>
                  <a:gd name="T60" fmla="*/ 1360 w 1437"/>
                  <a:gd name="T61" fmla="*/ 934 h 1273"/>
                  <a:gd name="T62" fmla="*/ 1398 w 1437"/>
                  <a:gd name="T63" fmla="*/ 850 h 1273"/>
                  <a:gd name="T64" fmla="*/ 1424 w 1437"/>
                  <a:gd name="T65" fmla="*/ 762 h 1273"/>
                  <a:gd name="T66" fmla="*/ 1435 w 1437"/>
                  <a:gd name="T67" fmla="*/ 666 h 1273"/>
                  <a:gd name="T68" fmla="*/ 1435 w 1437"/>
                  <a:gd name="T69" fmla="*/ 601 h 1273"/>
                  <a:gd name="T70" fmla="*/ 1423 w 1437"/>
                  <a:gd name="T71" fmla="*/ 510 h 1273"/>
                  <a:gd name="T72" fmla="*/ 1397 w 1437"/>
                  <a:gd name="T73" fmla="*/ 425 h 1273"/>
                  <a:gd name="T74" fmla="*/ 1356 w 1437"/>
                  <a:gd name="T75" fmla="*/ 344 h 1273"/>
                  <a:gd name="T76" fmla="*/ 1301 w 1437"/>
                  <a:gd name="T77" fmla="*/ 266 h 1273"/>
                  <a:gd name="T78" fmla="*/ 1231 w 1437"/>
                  <a:gd name="T79" fmla="*/ 194 h 1273"/>
                  <a:gd name="T80" fmla="*/ 1178 w 1437"/>
                  <a:gd name="T81" fmla="*/ 148 h 1273"/>
                  <a:gd name="T82" fmla="*/ 1093 w 1437"/>
                  <a:gd name="T83" fmla="*/ 90 h 1273"/>
                  <a:gd name="T84" fmla="*/ 1002 w 1437"/>
                  <a:gd name="T85" fmla="*/ 48 h 1273"/>
                  <a:gd name="T86" fmla="*/ 904 w 1437"/>
                  <a:gd name="T87" fmla="*/ 19 h 1273"/>
                  <a:gd name="T88" fmla="*/ 799 w 1437"/>
                  <a:gd name="T89" fmla="*/ 3 h 1273"/>
                  <a:gd name="T90" fmla="*/ 725 w 1437"/>
                  <a:gd name="T91"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7" h="1273">
                    <a:moveTo>
                      <a:pt x="725" y="0"/>
                    </a:moveTo>
                    <a:lnTo>
                      <a:pt x="725" y="0"/>
                    </a:lnTo>
                    <a:lnTo>
                      <a:pt x="688" y="0"/>
                    </a:lnTo>
                    <a:lnTo>
                      <a:pt x="652" y="3"/>
                    </a:lnTo>
                    <a:lnTo>
                      <a:pt x="616" y="6"/>
                    </a:lnTo>
                    <a:lnTo>
                      <a:pt x="581" y="12"/>
                    </a:lnTo>
                    <a:lnTo>
                      <a:pt x="547" y="19"/>
                    </a:lnTo>
                    <a:lnTo>
                      <a:pt x="513" y="27"/>
                    </a:lnTo>
                    <a:lnTo>
                      <a:pt x="480" y="37"/>
                    </a:lnTo>
                    <a:lnTo>
                      <a:pt x="448" y="49"/>
                    </a:lnTo>
                    <a:lnTo>
                      <a:pt x="416" y="62"/>
                    </a:lnTo>
                    <a:lnTo>
                      <a:pt x="385" y="76"/>
                    </a:lnTo>
                    <a:lnTo>
                      <a:pt x="356" y="93"/>
                    </a:lnTo>
                    <a:lnTo>
                      <a:pt x="325" y="111"/>
                    </a:lnTo>
                    <a:lnTo>
                      <a:pt x="297" y="131"/>
                    </a:lnTo>
                    <a:lnTo>
                      <a:pt x="268" y="152"/>
                    </a:lnTo>
                    <a:lnTo>
                      <a:pt x="240" y="175"/>
                    </a:lnTo>
                    <a:lnTo>
                      <a:pt x="212" y="198"/>
                    </a:lnTo>
                    <a:lnTo>
                      <a:pt x="212" y="198"/>
                    </a:lnTo>
                    <a:lnTo>
                      <a:pt x="186" y="224"/>
                    </a:lnTo>
                    <a:lnTo>
                      <a:pt x="162" y="250"/>
                    </a:lnTo>
                    <a:lnTo>
                      <a:pt x="139" y="276"/>
                    </a:lnTo>
                    <a:lnTo>
                      <a:pt x="119" y="303"/>
                    </a:lnTo>
                    <a:lnTo>
                      <a:pt x="99" y="330"/>
                    </a:lnTo>
                    <a:lnTo>
                      <a:pt x="82" y="357"/>
                    </a:lnTo>
                    <a:lnTo>
                      <a:pt x="66" y="386"/>
                    </a:lnTo>
                    <a:lnTo>
                      <a:pt x="53" y="414"/>
                    </a:lnTo>
                    <a:lnTo>
                      <a:pt x="40" y="444"/>
                    </a:lnTo>
                    <a:lnTo>
                      <a:pt x="29" y="473"/>
                    </a:lnTo>
                    <a:lnTo>
                      <a:pt x="21" y="504"/>
                    </a:lnTo>
                    <a:lnTo>
                      <a:pt x="13" y="534"/>
                    </a:lnTo>
                    <a:lnTo>
                      <a:pt x="7" y="566"/>
                    </a:lnTo>
                    <a:lnTo>
                      <a:pt x="3" y="598"/>
                    </a:lnTo>
                    <a:lnTo>
                      <a:pt x="1" y="630"/>
                    </a:lnTo>
                    <a:lnTo>
                      <a:pt x="0" y="663"/>
                    </a:lnTo>
                    <a:lnTo>
                      <a:pt x="0" y="663"/>
                    </a:lnTo>
                    <a:lnTo>
                      <a:pt x="1" y="696"/>
                    </a:lnTo>
                    <a:lnTo>
                      <a:pt x="2" y="728"/>
                    </a:lnTo>
                    <a:lnTo>
                      <a:pt x="6" y="759"/>
                    </a:lnTo>
                    <a:lnTo>
                      <a:pt x="12" y="790"/>
                    </a:lnTo>
                    <a:lnTo>
                      <a:pt x="18" y="820"/>
                    </a:lnTo>
                    <a:lnTo>
                      <a:pt x="27" y="848"/>
                    </a:lnTo>
                    <a:lnTo>
                      <a:pt x="35" y="876"/>
                    </a:lnTo>
                    <a:lnTo>
                      <a:pt x="46" y="903"/>
                    </a:lnTo>
                    <a:lnTo>
                      <a:pt x="60" y="930"/>
                    </a:lnTo>
                    <a:lnTo>
                      <a:pt x="74" y="956"/>
                    </a:lnTo>
                    <a:lnTo>
                      <a:pt x="90" y="981"/>
                    </a:lnTo>
                    <a:lnTo>
                      <a:pt x="107" y="1006"/>
                    </a:lnTo>
                    <a:lnTo>
                      <a:pt x="125" y="1030"/>
                    </a:lnTo>
                    <a:lnTo>
                      <a:pt x="146" y="1054"/>
                    </a:lnTo>
                    <a:lnTo>
                      <a:pt x="167" y="1076"/>
                    </a:lnTo>
                    <a:lnTo>
                      <a:pt x="191" y="1098"/>
                    </a:lnTo>
                    <a:lnTo>
                      <a:pt x="191" y="1098"/>
                    </a:lnTo>
                    <a:lnTo>
                      <a:pt x="216" y="1119"/>
                    </a:lnTo>
                    <a:lnTo>
                      <a:pt x="242" y="1139"/>
                    </a:lnTo>
                    <a:lnTo>
                      <a:pt x="269" y="1157"/>
                    </a:lnTo>
                    <a:lnTo>
                      <a:pt x="298" y="1174"/>
                    </a:lnTo>
                    <a:lnTo>
                      <a:pt x="327" y="1190"/>
                    </a:lnTo>
                    <a:lnTo>
                      <a:pt x="357" y="1204"/>
                    </a:lnTo>
                    <a:lnTo>
                      <a:pt x="388" y="1218"/>
                    </a:lnTo>
                    <a:lnTo>
                      <a:pt x="421" y="1229"/>
                    </a:lnTo>
                    <a:lnTo>
                      <a:pt x="454" y="1240"/>
                    </a:lnTo>
                    <a:lnTo>
                      <a:pt x="488" y="1248"/>
                    </a:lnTo>
                    <a:lnTo>
                      <a:pt x="523" y="1256"/>
                    </a:lnTo>
                    <a:lnTo>
                      <a:pt x="559" y="1262"/>
                    </a:lnTo>
                    <a:lnTo>
                      <a:pt x="596" y="1267"/>
                    </a:lnTo>
                    <a:lnTo>
                      <a:pt x="634" y="1271"/>
                    </a:lnTo>
                    <a:lnTo>
                      <a:pt x="674" y="1272"/>
                    </a:lnTo>
                    <a:lnTo>
                      <a:pt x="713" y="1273"/>
                    </a:lnTo>
                    <a:lnTo>
                      <a:pt x="713" y="1273"/>
                    </a:lnTo>
                    <a:lnTo>
                      <a:pt x="754" y="1272"/>
                    </a:lnTo>
                    <a:lnTo>
                      <a:pt x="793" y="1269"/>
                    </a:lnTo>
                    <a:lnTo>
                      <a:pt x="831" y="1267"/>
                    </a:lnTo>
                    <a:lnTo>
                      <a:pt x="868" y="1261"/>
                    </a:lnTo>
                    <a:lnTo>
                      <a:pt x="904" y="1255"/>
                    </a:lnTo>
                    <a:lnTo>
                      <a:pt x="940" y="1247"/>
                    </a:lnTo>
                    <a:lnTo>
                      <a:pt x="974" y="1237"/>
                    </a:lnTo>
                    <a:lnTo>
                      <a:pt x="1006" y="1226"/>
                    </a:lnTo>
                    <a:lnTo>
                      <a:pt x="1040" y="1214"/>
                    </a:lnTo>
                    <a:lnTo>
                      <a:pt x="1071" y="1199"/>
                    </a:lnTo>
                    <a:lnTo>
                      <a:pt x="1100" y="1184"/>
                    </a:lnTo>
                    <a:lnTo>
                      <a:pt x="1130" y="1167"/>
                    </a:lnTo>
                    <a:lnTo>
                      <a:pt x="1159" y="1149"/>
                    </a:lnTo>
                    <a:lnTo>
                      <a:pt x="1186" y="1129"/>
                    </a:lnTo>
                    <a:lnTo>
                      <a:pt x="1213" y="1107"/>
                    </a:lnTo>
                    <a:lnTo>
                      <a:pt x="1239" y="1084"/>
                    </a:lnTo>
                    <a:lnTo>
                      <a:pt x="1239" y="1084"/>
                    </a:lnTo>
                    <a:lnTo>
                      <a:pt x="1263" y="1061"/>
                    </a:lnTo>
                    <a:lnTo>
                      <a:pt x="1285" y="1036"/>
                    </a:lnTo>
                    <a:lnTo>
                      <a:pt x="1306" y="1012"/>
                    </a:lnTo>
                    <a:lnTo>
                      <a:pt x="1326" y="986"/>
                    </a:lnTo>
                    <a:lnTo>
                      <a:pt x="1343" y="960"/>
                    </a:lnTo>
                    <a:lnTo>
                      <a:pt x="1360" y="934"/>
                    </a:lnTo>
                    <a:lnTo>
                      <a:pt x="1374" y="907"/>
                    </a:lnTo>
                    <a:lnTo>
                      <a:pt x="1387" y="879"/>
                    </a:lnTo>
                    <a:lnTo>
                      <a:pt x="1398" y="850"/>
                    </a:lnTo>
                    <a:lnTo>
                      <a:pt x="1408" y="822"/>
                    </a:lnTo>
                    <a:lnTo>
                      <a:pt x="1417" y="791"/>
                    </a:lnTo>
                    <a:lnTo>
                      <a:pt x="1424" y="762"/>
                    </a:lnTo>
                    <a:lnTo>
                      <a:pt x="1429" y="731"/>
                    </a:lnTo>
                    <a:lnTo>
                      <a:pt x="1433" y="699"/>
                    </a:lnTo>
                    <a:lnTo>
                      <a:pt x="1435" y="666"/>
                    </a:lnTo>
                    <a:lnTo>
                      <a:pt x="1437" y="632"/>
                    </a:lnTo>
                    <a:lnTo>
                      <a:pt x="1437" y="632"/>
                    </a:lnTo>
                    <a:lnTo>
                      <a:pt x="1435" y="601"/>
                    </a:lnTo>
                    <a:lnTo>
                      <a:pt x="1433" y="571"/>
                    </a:lnTo>
                    <a:lnTo>
                      <a:pt x="1429" y="541"/>
                    </a:lnTo>
                    <a:lnTo>
                      <a:pt x="1423" y="510"/>
                    </a:lnTo>
                    <a:lnTo>
                      <a:pt x="1417" y="482"/>
                    </a:lnTo>
                    <a:lnTo>
                      <a:pt x="1408" y="454"/>
                    </a:lnTo>
                    <a:lnTo>
                      <a:pt x="1397" y="425"/>
                    </a:lnTo>
                    <a:lnTo>
                      <a:pt x="1386" y="397"/>
                    </a:lnTo>
                    <a:lnTo>
                      <a:pt x="1372" y="370"/>
                    </a:lnTo>
                    <a:lnTo>
                      <a:pt x="1356" y="344"/>
                    </a:lnTo>
                    <a:lnTo>
                      <a:pt x="1340" y="318"/>
                    </a:lnTo>
                    <a:lnTo>
                      <a:pt x="1322" y="292"/>
                    </a:lnTo>
                    <a:lnTo>
                      <a:pt x="1301" y="266"/>
                    </a:lnTo>
                    <a:lnTo>
                      <a:pt x="1280" y="242"/>
                    </a:lnTo>
                    <a:lnTo>
                      <a:pt x="1257" y="217"/>
                    </a:lnTo>
                    <a:lnTo>
                      <a:pt x="1231" y="194"/>
                    </a:lnTo>
                    <a:lnTo>
                      <a:pt x="1231" y="194"/>
                    </a:lnTo>
                    <a:lnTo>
                      <a:pt x="1205" y="169"/>
                    </a:lnTo>
                    <a:lnTo>
                      <a:pt x="1178" y="148"/>
                    </a:lnTo>
                    <a:lnTo>
                      <a:pt x="1149" y="127"/>
                    </a:lnTo>
                    <a:lnTo>
                      <a:pt x="1121" y="109"/>
                    </a:lnTo>
                    <a:lnTo>
                      <a:pt x="1093" y="90"/>
                    </a:lnTo>
                    <a:lnTo>
                      <a:pt x="1063" y="75"/>
                    </a:lnTo>
                    <a:lnTo>
                      <a:pt x="1032" y="60"/>
                    </a:lnTo>
                    <a:lnTo>
                      <a:pt x="1002" y="48"/>
                    </a:lnTo>
                    <a:lnTo>
                      <a:pt x="969" y="36"/>
                    </a:lnTo>
                    <a:lnTo>
                      <a:pt x="937" y="27"/>
                    </a:lnTo>
                    <a:lnTo>
                      <a:pt x="904" y="19"/>
                    </a:lnTo>
                    <a:lnTo>
                      <a:pt x="870" y="11"/>
                    </a:lnTo>
                    <a:lnTo>
                      <a:pt x="835" y="6"/>
                    </a:lnTo>
                    <a:lnTo>
                      <a:pt x="799" y="3"/>
                    </a:lnTo>
                    <a:lnTo>
                      <a:pt x="762" y="0"/>
                    </a:lnTo>
                    <a:lnTo>
                      <a:pt x="725" y="0"/>
                    </a:lnTo>
                    <a:lnTo>
                      <a:pt x="725"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0" name="Freeform 17"/>
              <p:cNvSpPr>
                <a:spLocks/>
              </p:cNvSpPr>
              <p:nvPr userDrawn="1"/>
            </p:nvSpPr>
            <p:spPr bwMode="auto">
              <a:xfrm>
                <a:off x="13091719" y="1419226"/>
                <a:ext cx="588963" cy="511175"/>
              </a:xfrm>
              <a:custGeom>
                <a:avLst/>
                <a:gdLst>
                  <a:gd name="T0" fmla="*/ 945 w 1112"/>
                  <a:gd name="T1" fmla="*/ 122 h 967"/>
                  <a:gd name="T2" fmla="*/ 883 w 1112"/>
                  <a:gd name="T3" fmla="*/ 79 h 967"/>
                  <a:gd name="T4" fmla="*/ 814 w 1112"/>
                  <a:gd name="T5" fmla="*/ 44 h 967"/>
                  <a:gd name="T6" fmla="*/ 737 w 1112"/>
                  <a:gd name="T7" fmla="*/ 19 h 967"/>
                  <a:gd name="T8" fmla="*/ 655 w 1112"/>
                  <a:gd name="T9" fmla="*/ 5 h 967"/>
                  <a:gd name="T10" fmla="*/ 563 w 1112"/>
                  <a:gd name="T11" fmla="*/ 0 h 967"/>
                  <a:gd name="T12" fmla="*/ 502 w 1112"/>
                  <a:gd name="T13" fmla="*/ 2 h 967"/>
                  <a:gd name="T14" fmla="*/ 414 w 1112"/>
                  <a:gd name="T15" fmla="*/ 13 h 967"/>
                  <a:gd name="T16" fmla="*/ 335 w 1112"/>
                  <a:gd name="T17" fmla="*/ 35 h 967"/>
                  <a:gd name="T18" fmla="*/ 261 w 1112"/>
                  <a:gd name="T19" fmla="*/ 66 h 967"/>
                  <a:gd name="T20" fmla="*/ 194 w 1112"/>
                  <a:gd name="T21" fmla="*/ 107 h 967"/>
                  <a:gd name="T22" fmla="*/ 153 w 1112"/>
                  <a:gd name="T23" fmla="*/ 140 h 967"/>
                  <a:gd name="T24" fmla="*/ 101 w 1112"/>
                  <a:gd name="T25" fmla="*/ 193 h 967"/>
                  <a:gd name="T26" fmla="*/ 59 w 1112"/>
                  <a:gd name="T27" fmla="*/ 250 h 967"/>
                  <a:gd name="T28" fmla="*/ 30 w 1112"/>
                  <a:gd name="T29" fmla="*/ 309 h 967"/>
                  <a:gd name="T30" fmla="*/ 10 w 1112"/>
                  <a:gd name="T31" fmla="*/ 373 h 967"/>
                  <a:gd name="T32" fmla="*/ 1 w 1112"/>
                  <a:gd name="T33" fmla="*/ 441 h 967"/>
                  <a:gd name="T34" fmla="*/ 1 w 1112"/>
                  <a:gd name="T35" fmla="*/ 489 h 967"/>
                  <a:gd name="T36" fmla="*/ 11 w 1112"/>
                  <a:gd name="T37" fmla="*/ 558 h 967"/>
                  <a:gd name="T38" fmla="*/ 32 w 1112"/>
                  <a:gd name="T39" fmla="*/ 624 h 967"/>
                  <a:gd name="T40" fmla="*/ 67 w 1112"/>
                  <a:gd name="T41" fmla="*/ 689 h 967"/>
                  <a:gd name="T42" fmla="*/ 114 w 1112"/>
                  <a:gd name="T43" fmla="*/ 749 h 967"/>
                  <a:gd name="T44" fmla="*/ 171 w 1112"/>
                  <a:gd name="T45" fmla="*/ 809 h 967"/>
                  <a:gd name="T46" fmla="*/ 216 w 1112"/>
                  <a:gd name="T47" fmla="*/ 846 h 967"/>
                  <a:gd name="T48" fmla="*/ 285 w 1112"/>
                  <a:gd name="T49" fmla="*/ 893 h 967"/>
                  <a:gd name="T50" fmla="*/ 358 w 1112"/>
                  <a:gd name="T51" fmla="*/ 928 h 967"/>
                  <a:gd name="T52" fmla="*/ 433 w 1112"/>
                  <a:gd name="T53" fmla="*/ 952 h 967"/>
                  <a:gd name="T54" fmla="*/ 512 w 1112"/>
                  <a:gd name="T55" fmla="*/ 965 h 967"/>
                  <a:gd name="T56" fmla="*/ 566 w 1112"/>
                  <a:gd name="T57" fmla="*/ 967 h 967"/>
                  <a:gd name="T58" fmla="*/ 647 w 1112"/>
                  <a:gd name="T59" fmla="*/ 962 h 967"/>
                  <a:gd name="T60" fmla="*/ 722 w 1112"/>
                  <a:gd name="T61" fmla="*/ 946 h 967"/>
                  <a:gd name="T62" fmla="*/ 795 w 1112"/>
                  <a:gd name="T63" fmla="*/ 919 h 967"/>
                  <a:gd name="T64" fmla="*/ 863 w 1112"/>
                  <a:gd name="T65" fmla="*/ 881 h 967"/>
                  <a:gd name="T66" fmla="*/ 928 w 1112"/>
                  <a:gd name="T67" fmla="*/ 833 h 967"/>
                  <a:gd name="T68" fmla="*/ 969 w 1112"/>
                  <a:gd name="T69" fmla="*/ 794 h 967"/>
                  <a:gd name="T70" fmla="*/ 1021 w 1112"/>
                  <a:gd name="T71" fmla="*/ 734 h 967"/>
                  <a:gd name="T72" fmla="*/ 1060 w 1112"/>
                  <a:gd name="T73" fmla="*/ 670 h 967"/>
                  <a:gd name="T74" fmla="*/ 1090 w 1112"/>
                  <a:gd name="T75" fmla="*/ 603 h 967"/>
                  <a:gd name="T76" fmla="*/ 1107 w 1112"/>
                  <a:gd name="T77" fmla="*/ 533 h 967"/>
                  <a:gd name="T78" fmla="*/ 1112 w 1112"/>
                  <a:gd name="T79" fmla="*/ 459 h 967"/>
                  <a:gd name="T80" fmla="*/ 1109 w 1112"/>
                  <a:gd name="T81" fmla="*/ 414 h 967"/>
                  <a:gd name="T82" fmla="*/ 1098 w 1112"/>
                  <a:gd name="T83" fmla="*/ 348 h 967"/>
                  <a:gd name="T84" fmla="*/ 1075 w 1112"/>
                  <a:gd name="T85" fmla="*/ 287 h 967"/>
                  <a:gd name="T86" fmla="*/ 1043 w 1112"/>
                  <a:gd name="T87" fmla="*/ 229 h 967"/>
                  <a:gd name="T88" fmla="*/ 1000 w 1112"/>
                  <a:gd name="T89" fmla="*/ 173 h 967"/>
                  <a:gd name="T90" fmla="*/ 965 w 1112"/>
                  <a:gd name="T91" fmla="*/ 139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2" h="967">
                    <a:moveTo>
                      <a:pt x="965" y="139"/>
                    </a:moveTo>
                    <a:lnTo>
                      <a:pt x="965" y="139"/>
                    </a:lnTo>
                    <a:lnTo>
                      <a:pt x="945" y="122"/>
                    </a:lnTo>
                    <a:lnTo>
                      <a:pt x="926" y="107"/>
                    </a:lnTo>
                    <a:lnTo>
                      <a:pt x="905" y="92"/>
                    </a:lnTo>
                    <a:lnTo>
                      <a:pt x="883" y="79"/>
                    </a:lnTo>
                    <a:lnTo>
                      <a:pt x="860" y="66"/>
                    </a:lnTo>
                    <a:lnTo>
                      <a:pt x="837" y="54"/>
                    </a:lnTo>
                    <a:lnTo>
                      <a:pt x="814" y="44"/>
                    </a:lnTo>
                    <a:lnTo>
                      <a:pt x="789" y="35"/>
                    </a:lnTo>
                    <a:lnTo>
                      <a:pt x="764" y="27"/>
                    </a:lnTo>
                    <a:lnTo>
                      <a:pt x="737" y="19"/>
                    </a:lnTo>
                    <a:lnTo>
                      <a:pt x="711" y="13"/>
                    </a:lnTo>
                    <a:lnTo>
                      <a:pt x="683" y="8"/>
                    </a:lnTo>
                    <a:lnTo>
                      <a:pt x="655" y="5"/>
                    </a:lnTo>
                    <a:lnTo>
                      <a:pt x="625" y="2"/>
                    </a:lnTo>
                    <a:lnTo>
                      <a:pt x="594" y="1"/>
                    </a:lnTo>
                    <a:lnTo>
                      <a:pt x="563" y="0"/>
                    </a:lnTo>
                    <a:lnTo>
                      <a:pt x="563" y="0"/>
                    </a:lnTo>
                    <a:lnTo>
                      <a:pt x="533" y="1"/>
                    </a:lnTo>
                    <a:lnTo>
                      <a:pt x="502" y="2"/>
                    </a:lnTo>
                    <a:lnTo>
                      <a:pt x="472" y="5"/>
                    </a:lnTo>
                    <a:lnTo>
                      <a:pt x="443" y="8"/>
                    </a:lnTo>
                    <a:lnTo>
                      <a:pt x="414" y="13"/>
                    </a:lnTo>
                    <a:lnTo>
                      <a:pt x="387" y="19"/>
                    </a:lnTo>
                    <a:lnTo>
                      <a:pt x="361" y="27"/>
                    </a:lnTo>
                    <a:lnTo>
                      <a:pt x="335" y="35"/>
                    </a:lnTo>
                    <a:lnTo>
                      <a:pt x="310" y="44"/>
                    </a:lnTo>
                    <a:lnTo>
                      <a:pt x="285" y="55"/>
                    </a:lnTo>
                    <a:lnTo>
                      <a:pt x="261" y="66"/>
                    </a:lnTo>
                    <a:lnTo>
                      <a:pt x="238" y="79"/>
                    </a:lnTo>
                    <a:lnTo>
                      <a:pt x="216" y="92"/>
                    </a:lnTo>
                    <a:lnTo>
                      <a:pt x="194" y="107"/>
                    </a:lnTo>
                    <a:lnTo>
                      <a:pt x="173" y="123"/>
                    </a:lnTo>
                    <a:lnTo>
                      <a:pt x="153" y="140"/>
                    </a:lnTo>
                    <a:lnTo>
                      <a:pt x="153" y="140"/>
                    </a:lnTo>
                    <a:lnTo>
                      <a:pt x="135" y="157"/>
                    </a:lnTo>
                    <a:lnTo>
                      <a:pt x="117" y="175"/>
                    </a:lnTo>
                    <a:lnTo>
                      <a:pt x="101" y="193"/>
                    </a:lnTo>
                    <a:lnTo>
                      <a:pt x="85" y="212"/>
                    </a:lnTo>
                    <a:lnTo>
                      <a:pt x="72" y="230"/>
                    </a:lnTo>
                    <a:lnTo>
                      <a:pt x="59" y="250"/>
                    </a:lnTo>
                    <a:lnTo>
                      <a:pt x="48" y="270"/>
                    </a:lnTo>
                    <a:lnTo>
                      <a:pt x="38" y="289"/>
                    </a:lnTo>
                    <a:lnTo>
                      <a:pt x="30" y="309"/>
                    </a:lnTo>
                    <a:lnTo>
                      <a:pt x="21" y="330"/>
                    </a:lnTo>
                    <a:lnTo>
                      <a:pt x="15" y="351"/>
                    </a:lnTo>
                    <a:lnTo>
                      <a:pt x="10" y="373"/>
                    </a:lnTo>
                    <a:lnTo>
                      <a:pt x="5" y="395"/>
                    </a:lnTo>
                    <a:lnTo>
                      <a:pt x="3" y="417"/>
                    </a:lnTo>
                    <a:lnTo>
                      <a:pt x="1" y="441"/>
                    </a:lnTo>
                    <a:lnTo>
                      <a:pt x="0" y="464"/>
                    </a:lnTo>
                    <a:lnTo>
                      <a:pt x="0" y="464"/>
                    </a:lnTo>
                    <a:lnTo>
                      <a:pt x="1" y="489"/>
                    </a:lnTo>
                    <a:lnTo>
                      <a:pt x="3" y="512"/>
                    </a:lnTo>
                    <a:lnTo>
                      <a:pt x="6" y="536"/>
                    </a:lnTo>
                    <a:lnTo>
                      <a:pt x="11" y="558"/>
                    </a:lnTo>
                    <a:lnTo>
                      <a:pt x="16" y="580"/>
                    </a:lnTo>
                    <a:lnTo>
                      <a:pt x="24" y="602"/>
                    </a:lnTo>
                    <a:lnTo>
                      <a:pt x="32" y="624"/>
                    </a:lnTo>
                    <a:lnTo>
                      <a:pt x="43" y="645"/>
                    </a:lnTo>
                    <a:lnTo>
                      <a:pt x="54" y="668"/>
                    </a:lnTo>
                    <a:lnTo>
                      <a:pt x="67" y="689"/>
                    </a:lnTo>
                    <a:lnTo>
                      <a:pt x="80" y="708"/>
                    </a:lnTo>
                    <a:lnTo>
                      <a:pt x="96" y="729"/>
                    </a:lnTo>
                    <a:lnTo>
                      <a:pt x="114" y="749"/>
                    </a:lnTo>
                    <a:lnTo>
                      <a:pt x="131" y="770"/>
                    </a:lnTo>
                    <a:lnTo>
                      <a:pt x="151" y="790"/>
                    </a:lnTo>
                    <a:lnTo>
                      <a:pt x="171" y="809"/>
                    </a:lnTo>
                    <a:lnTo>
                      <a:pt x="171" y="809"/>
                    </a:lnTo>
                    <a:lnTo>
                      <a:pt x="194" y="828"/>
                    </a:lnTo>
                    <a:lnTo>
                      <a:pt x="216" y="846"/>
                    </a:lnTo>
                    <a:lnTo>
                      <a:pt x="238" y="863"/>
                    </a:lnTo>
                    <a:lnTo>
                      <a:pt x="261" y="878"/>
                    </a:lnTo>
                    <a:lnTo>
                      <a:pt x="285" y="893"/>
                    </a:lnTo>
                    <a:lnTo>
                      <a:pt x="308" y="905"/>
                    </a:lnTo>
                    <a:lnTo>
                      <a:pt x="333" y="918"/>
                    </a:lnTo>
                    <a:lnTo>
                      <a:pt x="358" y="928"/>
                    </a:lnTo>
                    <a:lnTo>
                      <a:pt x="382" y="937"/>
                    </a:lnTo>
                    <a:lnTo>
                      <a:pt x="407" y="945"/>
                    </a:lnTo>
                    <a:lnTo>
                      <a:pt x="433" y="952"/>
                    </a:lnTo>
                    <a:lnTo>
                      <a:pt x="459" y="957"/>
                    </a:lnTo>
                    <a:lnTo>
                      <a:pt x="485" y="962"/>
                    </a:lnTo>
                    <a:lnTo>
                      <a:pt x="512" y="965"/>
                    </a:lnTo>
                    <a:lnTo>
                      <a:pt x="539" y="967"/>
                    </a:lnTo>
                    <a:lnTo>
                      <a:pt x="566" y="967"/>
                    </a:lnTo>
                    <a:lnTo>
                      <a:pt x="566" y="967"/>
                    </a:lnTo>
                    <a:lnTo>
                      <a:pt x="594" y="967"/>
                    </a:lnTo>
                    <a:lnTo>
                      <a:pt x="620" y="965"/>
                    </a:lnTo>
                    <a:lnTo>
                      <a:pt x="647" y="962"/>
                    </a:lnTo>
                    <a:lnTo>
                      <a:pt x="672" y="957"/>
                    </a:lnTo>
                    <a:lnTo>
                      <a:pt x="698" y="952"/>
                    </a:lnTo>
                    <a:lnTo>
                      <a:pt x="722" y="946"/>
                    </a:lnTo>
                    <a:lnTo>
                      <a:pt x="747" y="939"/>
                    </a:lnTo>
                    <a:lnTo>
                      <a:pt x="770" y="929"/>
                    </a:lnTo>
                    <a:lnTo>
                      <a:pt x="795" y="919"/>
                    </a:lnTo>
                    <a:lnTo>
                      <a:pt x="817" y="908"/>
                    </a:lnTo>
                    <a:lnTo>
                      <a:pt x="841" y="896"/>
                    </a:lnTo>
                    <a:lnTo>
                      <a:pt x="863" y="881"/>
                    </a:lnTo>
                    <a:lnTo>
                      <a:pt x="885" y="866"/>
                    </a:lnTo>
                    <a:lnTo>
                      <a:pt x="907" y="850"/>
                    </a:lnTo>
                    <a:lnTo>
                      <a:pt x="928" y="833"/>
                    </a:lnTo>
                    <a:lnTo>
                      <a:pt x="949" y="813"/>
                    </a:lnTo>
                    <a:lnTo>
                      <a:pt x="949" y="813"/>
                    </a:lnTo>
                    <a:lnTo>
                      <a:pt x="969" y="794"/>
                    </a:lnTo>
                    <a:lnTo>
                      <a:pt x="987" y="775"/>
                    </a:lnTo>
                    <a:lnTo>
                      <a:pt x="1005" y="754"/>
                    </a:lnTo>
                    <a:lnTo>
                      <a:pt x="1021" y="734"/>
                    </a:lnTo>
                    <a:lnTo>
                      <a:pt x="1035" y="713"/>
                    </a:lnTo>
                    <a:lnTo>
                      <a:pt x="1049" y="692"/>
                    </a:lnTo>
                    <a:lnTo>
                      <a:pt x="1060" y="670"/>
                    </a:lnTo>
                    <a:lnTo>
                      <a:pt x="1071" y="648"/>
                    </a:lnTo>
                    <a:lnTo>
                      <a:pt x="1081" y="626"/>
                    </a:lnTo>
                    <a:lnTo>
                      <a:pt x="1090" y="603"/>
                    </a:lnTo>
                    <a:lnTo>
                      <a:pt x="1096" y="580"/>
                    </a:lnTo>
                    <a:lnTo>
                      <a:pt x="1102" y="557"/>
                    </a:lnTo>
                    <a:lnTo>
                      <a:pt x="1107" y="533"/>
                    </a:lnTo>
                    <a:lnTo>
                      <a:pt x="1109" y="509"/>
                    </a:lnTo>
                    <a:lnTo>
                      <a:pt x="1112" y="484"/>
                    </a:lnTo>
                    <a:lnTo>
                      <a:pt x="1112" y="459"/>
                    </a:lnTo>
                    <a:lnTo>
                      <a:pt x="1112" y="459"/>
                    </a:lnTo>
                    <a:lnTo>
                      <a:pt x="1112" y="436"/>
                    </a:lnTo>
                    <a:lnTo>
                      <a:pt x="1109" y="414"/>
                    </a:lnTo>
                    <a:lnTo>
                      <a:pt x="1107" y="392"/>
                    </a:lnTo>
                    <a:lnTo>
                      <a:pt x="1103" y="369"/>
                    </a:lnTo>
                    <a:lnTo>
                      <a:pt x="1098" y="348"/>
                    </a:lnTo>
                    <a:lnTo>
                      <a:pt x="1092" y="327"/>
                    </a:lnTo>
                    <a:lnTo>
                      <a:pt x="1083" y="307"/>
                    </a:lnTo>
                    <a:lnTo>
                      <a:pt x="1075" y="287"/>
                    </a:lnTo>
                    <a:lnTo>
                      <a:pt x="1066" y="267"/>
                    </a:lnTo>
                    <a:lnTo>
                      <a:pt x="1055" y="247"/>
                    </a:lnTo>
                    <a:lnTo>
                      <a:pt x="1043" y="229"/>
                    </a:lnTo>
                    <a:lnTo>
                      <a:pt x="1029" y="210"/>
                    </a:lnTo>
                    <a:lnTo>
                      <a:pt x="1016" y="192"/>
                    </a:lnTo>
                    <a:lnTo>
                      <a:pt x="1000" y="173"/>
                    </a:lnTo>
                    <a:lnTo>
                      <a:pt x="982" y="156"/>
                    </a:lnTo>
                    <a:lnTo>
                      <a:pt x="965" y="139"/>
                    </a:lnTo>
                    <a:lnTo>
                      <a:pt x="965" y="13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1" name="Freeform 18"/>
              <p:cNvSpPr>
                <a:spLocks/>
              </p:cNvSpPr>
              <p:nvPr userDrawn="1"/>
            </p:nvSpPr>
            <p:spPr bwMode="auto">
              <a:xfrm>
                <a:off x="10181832" y="2295526"/>
                <a:ext cx="638175" cy="460375"/>
              </a:xfrm>
              <a:custGeom>
                <a:avLst/>
                <a:gdLst>
                  <a:gd name="T0" fmla="*/ 534 w 1204"/>
                  <a:gd name="T1" fmla="*/ 871 h 871"/>
                  <a:gd name="T2" fmla="*/ 588 w 1204"/>
                  <a:gd name="T3" fmla="*/ 869 h 871"/>
                  <a:gd name="T4" fmla="*/ 641 w 1204"/>
                  <a:gd name="T5" fmla="*/ 864 h 871"/>
                  <a:gd name="T6" fmla="*/ 693 w 1204"/>
                  <a:gd name="T7" fmla="*/ 854 h 871"/>
                  <a:gd name="T8" fmla="*/ 743 w 1204"/>
                  <a:gd name="T9" fmla="*/ 840 h 871"/>
                  <a:gd name="T10" fmla="*/ 793 w 1204"/>
                  <a:gd name="T11" fmla="*/ 824 h 871"/>
                  <a:gd name="T12" fmla="*/ 841 w 1204"/>
                  <a:gd name="T13" fmla="*/ 806 h 871"/>
                  <a:gd name="T14" fmla="*/ 886 w 1204"/>
                  <a:gd name="T15" fmla="*/ 784 h 871"/>
                  <a:gd name="T16" fmla="*/ 972 w 1204"/>
                  <a:gd name="T17" fmla="*/ 734 h 871"/>
                  <a:gd name="T18" fmla="*/ 1051 w 1204"/>
                  <a:gd name="T19" fmla="*/ 678 h 871"/>
                  <a:gd name="T20" fmla="*/ 1120 w 1204"/>
                  <a:gd name="T21" fmla="*/ 616 h 871"/>
                  <a:gd name="T22" fmla="*/ 1180 w 1204"/>
                  <a:gd name="T23" fmla="*/ 551 h 871"/>
                  <a:gd name="T24" fmla="*/ 1204 w 1204"/>
                  <a:gd name="T25" fmla="*/ 122 h 871"/>
                  <a:gd name="T26" fmla="*/ 1176 w 1204"/>
                  <a:gd name="T27" fmla="*/ 108 h 871"/>
                  <a:gd name="T28" fmla="*/ 1117 w 1204"/>
                  <a:gd name="T29" fmla="*/ 82 h 871"/>
                  <a:gd name="T30" fmla="*/ 1051 w 1204"/>
                  <a:gd name="T31" fmla="*/ 60 h 871"/>
                  <a:gd name="T32" fmla="*/ 981 w 1204"/>
                  <a:gd name="T33" fmla="*/ 42 h 871"/>
                  <a:gd name="T34" fmla="*/ 903 w 1204"/>
                  <a:gd name="T35" fmla="*/ 26 h 871"/>
                  <a:gd name="T36" fmla="*/ 820 w 1204"/>
                  <a:gd name="T37" fmla="*/ 13 h 871"/>
                  <a:gd name="T38" fmla="*/ 726 w 1204"/>
                  <a:gd name="T39" fmla="*/ 5 h 871"/>
                  <a:gd name="T40" fmla="*/ 625 w 1204"/>
                  <a:gd name="T41" fmla="*/ 1 h 871"/>
                  <a:gd name="T42" fmla="*/ 571 w 1204"/>
                  <a:gd name="T43" fmla="*/ 0 h 871"/>
                  <a:gd name="T44" fmla="*/ 507 w 1204"/>
                  <a:gd name="T45" fmla="*/ 2 h 871"/>
                  <a:gd name="T46" fmla="*/ 446 w 1204"/>
                  <a:gd name="T47" fmla="*/ 7 h 871"/>
                  <a:gd name="T48" fmla="*/ 388 w 1204"/>
                  <a:gd name="T49" fmla="*/ 16 h 871"/>
                  <a:gd name="T50" fmla="*/ 335 w 1204"/>
                  <a:gd name="T51" fmla="*/ 28 h 871"/>
                  <a:gd name="T52" fmla="*/ 284 w 1204"/>
                  <a:gd name="T53" fmla="*/ 44 h 871"/>
                  <a:gd name="T54" fmla="*/ 237 w 1204"/>
                  <a:gd name="T55" fmla="*/ 64 h 871"/>
                  <a:gd name="T56" fmla="*/ 194 w 1204"/>
                  <a:gd name="T57" fmla="*/ 86 h 871"/>
                  <a:gd name="T58" fmla="*/ 154 w 1204"/>
                  <a:gd name="T59" fmla="*/ 111 h 871"/>
                  <a:gd name="T60" fmla="*/ 120 w 1204"/>
                  <a:gd name="T61" fmla="*/ 139 h 871"/>
                  <a:gd name="T62" fmla="*/ 89 w 1204"/>
                  <a:gd name="T63" fmla="*/ 170 h 871"/>
                  <a:gd name="T64" fmla="*/ 62 w 1204"/>
                  <a:gd name="T65" fmla="*/ 204 h 871"/>
                  <a:gd name="T66" fmla="*/ 40 w 1204"/>
                  <a:gd name="T67" fmla="*/ 240 h 871"/>
                  <a:gd name="T68" fmla="*/ 22 w 1204"/>
                  <a:gd name="T69" fmla="*/ 280 h 871"/>
                  <a:gd name="T70" fmla="*/ 10 w 1204"/>
                  <a:gd name="T71" fmla="*/ 321 h 871"/>
                  <a:gd name="T72" fmla="*/ 3 w 1204"/>
                  <a:gd name="T73" fmla="*/ 366 h 871"/>
                  <a:gd name="T74" fmla="*/ 0 w 1204"/>
                  <a:gd name="T75" fmla="*/ 411 h 871"/>
                  <a:gd name="T76" fmla="*/ 0 w 1204"/>
                  <a:gd name="T77" fmla="*/ 437 h 871"/>
                  <a:gd name="T78" fmla="*/ 4 w 1204"/>
                  <a:gd name="T79" fmla="*/ 487 h 871"/>
                  <a:gd name="T80" fmla="*/ 12 w 1204"/>
                  <a:gd name="T81" fmla="*/ 533 h 871"/>
                  <a:gd name="T82" fmla="*/ 25 w 1204"/>
                  <a:gd name="T83" fmla="*/ 578 h 871"/>
                  <a:gd name="T84" fmla="*/ 41 w 1204"/>
                  <a:gd name="T85" fmla="*/ 620 h 871"/>
                  <a:gd name="T86" fmla="*/ 62 w 1204"/>
                  <a:gd name="T87" fmla="*/ 659 h 871"/>
                  <a:gd name="T88" fmla="*/ 86 w 1204"/>
                  <a:gd name="T89" fmla="*/ 695 h 871"/>
                  <a:gd name="T90" fmla="*/ 116 w 1204"/>
                  <a:gd name="T91" fmla="*/ 729 h 871"/>
                  <a:gd name="T92" fmla="*/ 149 w 1204"/>
                  <a:gd name="T93" fmla="*/ 759 h 871"/>
                  <a:gd name="T94" fmla="*/ 186 w 1204"/>
                  <a:gd name="T95" fmla="*/ 786 h 871"/>
                  <a:gd name="T96" fmla="*/ 228 w 1204"/>
                  <a:gd name="T97" fmla="*/ 809 h 871"/>
                  <a:gd name="T98" fmla="*/ 274 w 1204"/>
                  <a:gd name="T99" fmla="*/ 829 h 871"/>
                  <a:gd name="T100" fmla="*/ 324 w 1204"/>
                  <a:gd name="T101" fmla="*/ 845 h 871"/>
                  <a:gd name="T102" fmla="*/ 378 w 1204"/>
                  <a:gd name="T103" fmla="*/ 857 h 871"/>
                  <a:gd name="T104" fmla="*/ 438 w 1204"/>
                  <a:gd name="T105" fmla="*/ 866 h 871"/>
                  <a:gd name="T106" fmla="*/ 500 w 1204"/>
                  <a:gd name="T107" fmla="*/ 871 h 871"/>
                  <a:gd name="T108" fmla="*/ 534 w 1204"/>
                  <a:gd name="T109" fmla="*/ 871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4" h="871">
                    <a:moveTo>
                      <a:pt x="534" y="871"/>
                    </a:moveTo>
                    <a:lnTo>
                      <a:pt x="534" y="871"/>
                    </a:lnTo>
                    <a:lnTo>
                      <a:pt x="561" y="871"/>
                    </a:lnTo>
                    <a:lnTo>
                      <a:pt x="588" y="869"/>
                    </a:lnTo>
                    <a:lnTo>
                      <a:pt x="614" y="866"/>
                    </a:lnTo>
                    <a:lnTo>
                      <a:pt x="641" y="864"/>
                    </a:lnTo>
                    <a:lnTo>
                      <a:pt x="667" y="859"/>
                    </a:lnTo>
                    <a:lnTo>
                      <a:pt x="693" y="854"/>
                    </a:lnTo>
                    <a:lnTo>
                      <a:pt x="719" y="848"/>
                    </a:lnTo>
                    <a:lnTo>
                      <a:pt x="743" y="840"/>
                    </a:lnTo>
                    <a:lnTo>
                      <a:pt x="768" y="833"/>
                    </a:lnTo>
                    <a:lnTo>
                      <a:pt x="793" y="824"/>
                    </a:lnTo>
                    <a:lnTo>
                      <a:pt x="816" y="816"/>
                    </a:lnTo>
                    <a:lnTo>
                      <a:pt x="841" y="806"/>
                    </a:lnTo>
                    <a:lnTo>
                      <a:pt x="863" y="795"/>
                    </a:lnTo>
                    <a:lnTo>
                      <a:pt x="886" y="784"/>
                    </a:lnTo>
                    <a:lnTo>
                      <a:pt x="931" y="760"/>
                    </a:lnTo>
                    <a:lnTo>
                      <a:pt x="972" y="734"/>
                    </a:lnTo>
                    <a:lnTo>
                      <a:pt x="1013" y="706"/>
                    </a:lnTo>
                    <a:lnTo>
                      <a:pt x="1051" y="678"/>
                    </a:lnTo>
                    <a:lnTo>
                      <a:pt x="1087" y="647"/>
                    </a:lnTo>
                    <a:lnTo>
                      <a:pt x="1120" y="616"/>
                    </a:lnTo>
                    <a:lnTo>
                      <a:pt x="1151" y="584"/>
                    </a:lnTo>
                    <a:lnTo>
                      <a:pt x="1180" y="551"/>
                    </a:lnTo>
                    <a:lnTo>
                      <a:pt x="1204" y="519"/>
                    </a:lnTo>
                    <a:lnTo>
                      <a:pt x="1204" y="122"/>
                    </a:lnTo>
                    <a:lnTo>
                      <a:pt x="1204" y="122"/>
                    </a:lnTo>
                    <a:lnTo>
                      <a:pt x="1176" y="108"/>
                    </a:lnTo>
                    <a:lnTo>
                      <a:pt x="1147" y="95"/>
                    </a:lnTo>
                    <a:lnTo>
                      <a:pt x="1117" y="82"/>
                    </a:lnTo>
                    <a:lnTo>
                      <a:pt x="1085" y="71"/>
                    </a:lnTo>
                    <a:lnTo>
                      <a:pt x="1051" y="60"/>
                    </a:lnTo>
                    <a:lnTo>
                      <a:pt x="1017" y="50"/>
                    </a:lnTo>
                    <a:lnTo>
                      <a:pt x="981" y="42"/>
                    </a:lnTo>
                    <a:lnTo>
                      <a:pt x="943" y="33"/>
                    </a:lnTo>
                    <a:lnTo>
                      <a:pt x="903" y="26"/>
                    </a:lnTo>
                    <a:lnTo>
                      <a:pt x="863" y="18"/>
                    </a:lnTo>
                    <a:lnTo>
                      <a:pt x="820" y="13"/>
                    </a:lnTo>
                    <a:lnTo>
                      <a:pt x="774" y="8"/>
                    </a:lnTo>
                    <a:lnTo>
                      <a:pt x="726" y="5"/>
                    </a:lnTo>
                    <a:lnTo>
                      <a:pt x="677" y="2"/>
                    </a:lnTo>
                    <a:lnTo>
                      <a:pt x="625" y="1"/>
                    </a:lnTo>
                    <a:lnTo>
                      <a:pt x="571" y="0"/>
                    </a:lnTo>
                    <a:lnTo>
                      <a:pt x="571" y="0"/>
                    </a:lnTo>
                    <a:lnTo>
                      <a:pt x="539" y="1"/>
                    </a:lnTo>
                    <a:lnTo>
                      <a:pt x="507" y="2"/>
                    </a:lnTo>
                    <a:lnTo>
                      <a:pt x="476" y="4"/>
                    </a:lnTo>
                    <a:lnTo>
                      <a:pt x="446" y="7"/>
                    </a:lnTo>
                    <a:lnTo>
                      <a:pt x="417" y="11"/>
                    </a:lnTo>
                    <a:lnTo>
                      <a:pt x="388" y="16"/>
                    </a:lnTo>
                    <a:lnTo>
                      <a:pt x="361" y="22"/>
                    </a:lnTo>
                    <a:lnTo>
                      <a:pt x="335" y="28"/>
                    </a:lnTo>
                    <a:lnTo>
                      <a:pt x="309" y="36"/>
                    </a:lnTo>
                    <a:lnTo>
                      <a:pt x="284" y="44"/>
                    </a:lnTo>
                    <a:lnTo>
                      <a:pt x="260" y="54"/>
                    </a:lnTo>
                    <a:lnTo>
                      <a:pt x="237" y="64"/>
                    </a:lnTo>
                    <a:lnTo>
                      <a:pt x="215" y="74"/>
                    </a:lnTo>
                    <a:lnTo>
                      <a:pt x="194" y="86"/>
                    </a:lnTo>
                    <a:lnTo>
                      <a:pt x="174" y="97"/>
                    </a:lnTo>
                    <a:lnTo>
                      <a:pt x="154" y="111"/>
                    </a:lnTo>
                    <a:lnTo>
                      <a:pt x="137" y="124"/>
                    </a:lnTo>
                    <a:lnTo>
                      <a:pt x="120" y="139"/>
                    </a:lnTo>
                    <a:lnTo>
                      <a:pt x="104" y="154"/>
                    </a:lnTo>
                    <a:lnTo>
                      <a:pt x="89" y="170"/>
                    </a:lnTo>
                    <a:lnTo>
                      <a:pt x="75" y="187"/>
                    </a:lnTo>
                    <a:lnTo>
                      <a:pt x="62" y="204"/>
                    </a:lnTo>
                    <a:lnTo>
                      <a:pt x="51" y="222"/>
                    </a:lnTo>
                    <a:lnTo>
                      <a:pt x="40" y="240"/>
                    </a:lnTo>
                    <a:lnTo>
                      <a:pt x="31" y="260"/>
                    </a:lnTo>
                    <a:lnTo>
                      <a:pt x="22" y="280"/>
                    </a:lnTo>
                    <a:lnTo>
                      <a:pt x="16" y="301"/>
                    </a:lnTo>
                    <a:lnTo>
                      <a:pt x="10" y="321"/>
                    </a:lnTo>
                    <a:lnTo>
                      <a:pt x="5" y="342"/>
                    </a:lnTo>
                    <a:lnTo>
                      <a:pt x="3" y="366"/>
                    </a:lnTo>
                    <a:lnTo>
                      <a:pt x="0" y="388"/>
                    </a:lnTo>
                    <a:lnTo>
                      <a:pt x="0" y="411"/>
                    </a:lnTo>
                    <a:lnTo>
                      <a:pt x="0" y="411"/>
                    </a:lnTo>
                    <a:lnTo>
                      <a:pt x="0" y="437"/>
                    </a:lnTo>
                    <a:lnTo>
                      <a:pt x="1" y="462"/>
                    </a:lnTo>
                    <a:lnTo>
                      <a:pt x="4" y="487"/>
                    </a:lnTo>
                    <a:lnTo>
                      <a:pt x="7" y="510"/>
                    </a:lnTo>
                    <a:lnTo>
                      <a:pt x="12" y="533"/>
                    </a:lnTo>
                    <a:lnTo>
                      <a:pt x="19" y="556"/>
                    </a:lnTo>
                    <a:lnTo>
                      <a:pt x="25" y="578"/>
                    </a:lnTo>
                    <a:lnTo>
                      <a:pt x="32" y="599"/>
                    </a:lnTo>
                    <a:lnTo>
                      <a:pt x="41" y="620"/>
                    </a:lnTo>
                    <a:lnTo>
                      <a:pt x="51" y="639"/>
                    </a:lnTo>
                    <a:lnTo>
                      <a:pt x="62" y="659"/>
                    </a:lnTo>
                    <a:lnTo>
                      <a:pt x="74" y="678"/>
                    </a:lnTo>
                    <a:lnTo>
                      <a:pt x="86" y="695"/>
                    </a:lnTo>
                    <a:lnTo>
                      <a:pt x="101" y="712"/>
                    </a:lnTo>
                    <a:lnTo>
                      <a:pt x="116" y="729"/>
                    </a:lnTo>
                    <a:lnTo>
                      <a:pt x="132" y="744"/>
                    </a:lnTo>
                    <a:lnTo>
                      <a:pt x="149" y="759"/>
                    </a:lnTo>
                    <a:lnTo>
                      <a:pt x="166" y="772"/>
                    </a:lnTo>
                    <a:lnTo>
                      <a:pt x="186" y="786"/>
                    </a:lnTo>
                    <a:lnTo>
                      <a:pt x="207" y="798"/>
                    </a:lnTo>
                    <a:lnTo>
                      <a:pt x="228" y="809"/>
                    </a:lnTo>
                    <a:lnTo>
                      <a:pt x="250" y="819"/>
                    </a:lnTo>
                    <a:lnTo>
                      <a:pt x="274" y="829"/>
                    </a:lnTo>
                    <a:lnTo>
                      <a:pt x="298" y="838"/>
                    </a:lnTo>
                    <a:lnTo>
                      <a:pt x="324" y="845"/>
                    </a:lnTo>
                    <a:lnTo>
                      <a:pt x="351" y="853"/>
                    </a:lnTo>
                    <a:lnTo>
                      <a:pt x="378" y="857"/>
                    </a:lnTo>
                    <a:lnTo>
                      <a:pt x="407" y="862"/>
                    </a:lnTo>
                    <a:lnTo>
                      <a:pt x="438" y="866"/>
                    </a:lnTo>
                    <a:lnTo>
                      <a:pt x="468" y="869"/>
                    </a:lnTo>
                    <a:lnTo>
                      <a:pt x="500" y="871"/>
                    </a:lnTo>
                    <a:lnTo>
                      <a:pt x="534" y="871"/>
                    </a:lnTo>
                    <a:lnTo>
                      <a:pt x="534" y="871"/>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2" name="Freeform 19"/>
              <p:cNvSpPr>
                <a:spLocks/>
              </p:cNvSpPr>
              <p:nvPr userDrawn="1"/>
            </p:nvSpPr>
            <p:spPr bwMode="auto">
              <a:xfrm>
                <a:off x="8830869" y="1517651"/>
                <a:ext cx="74613" cy="139700"/>
              </a:xfrm>
              <a:custGeom>
                <a:avLst/>
                <a:gdLst>
                  <a:gd name="T0" fmla="*/ 143 w 143"/>
                  <a:gd name="T1" fmla="*/ 145 h 264"/>
                  <a:gd name="T2" fmla="*/ 0 w 143"/>
                  <a:gd name="T3" fmla="*/ 0 h 264"/>
                  <a:gd name="T4" fmla="*/ 0 w 143"/>
                  <a:gd name="T5" fmla="*/ 264 h 264"/>
                  <a:gd name="T6" fmla="*/ 0 w 143"/>
                  <a:gd name="T7" fmla="*/ 264 h 264"/>
                  <a:gd name="T8" fmla="*/ 35 w 143"/>
                  <a:gd name="T9" fmla="*/ 233 h 264"/>
                  <a:gd name="T10" fmla="*/ 71 w 143"/>
                  <a:gd name="T11" fmla="*/ 202 h 264"/>
                  <a:gd name="T12" fmla="*/ 106 w 143"/>
                  <a:gd name="T13" fmla="*/ 174 h 264"/>
                  <a:gd name="T14" fmla="*/ 143 w 143"/>
                  <a:gd name="T15" fmla="*/ 145 h 264"/>
                  <a:gd name="T16" fmla="*/ 143 w 143"/>
                  <a:gd name="T17" fmla="*/ 1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64">
                    <a:moveTo>
                      <a:pt x="143" y="145"/>
                    </a:moveTo>
                    <a:lnTo>
                      <a:pt x="0" y="0"/>
                    </a:lnTo>
                    <a:lnTo>
                      <a:pt x="0" y="264"/>
                    </a:lnTo>
                    <a:lnTo>
                      <a:pt x="0" y="264"/>
                    </a:lnTo>
                    <a:lnTo>
                      <a:pt x="35" y="233"/>
                    </a:lnTo>
                    <a:lnTo>
                      <a:pt x="71" y="202"/>
                    </a:lnTo>
                    <a:lnTo>
                      <a:pt x="106" y="174"/>
                    </a:lnTo>
                    <a:lnTo>
                      <a:pt x="143" y="145"/>
                    </a:lnTo>
                    <a:lnTo>
                      <a:pt x="143" y="145"/>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3" name="Freeform 20"/>
              <p:cNvSpPr>
                <a:spLocks/>
              </p:cNvSpPr>
              <p:nvPr userDrawn="1"/>
            </p:nvSpPr>
            <p:spPr bwMode="auto">
              <a:xfrm>
                <a:off x="8545119" y="1344613"/>
                <a:ext cx="6746875" cy="3222625"/>
              </a:xfrm>
              <a:custGeom>
                <a:avLst/>
                <a:gdLst>
                  <a:gd name="T0" fmla="*/ 10221 w 12751"/>
                  <a:gd name="T1" fmla="*/ 364 h 6089"/>
                  <a:gd name="T2" fmla="*/ 10243 w 12751"/>
                  <a:gd name="T3" fmla="*/ 748 h 6089"/>
                  <a:gd name="T4" fmla="*/ 10141 w 12751"/>
                  <a:gd name="T5" fmla="*/ 1039 h 6089"/>
                  <a:gd name="T6" fmla="*/ 9904 w 12751"/>
                  <a:gd name="T7" fmla="*/ 1305 h 6089"/>
                  <a:gd name="T8" fmla="*/ 10148 w 12751"/>
                  <a:gd name="T9" fmla="*/ 1576 h 6089"/>
                  <a:gd name="T10" fmla="*/ 10357 w 12751"/>
                  <a:gd name="T11" fmla="*/ 1917 h 6089"/>
                  <a:gd name="T12" fmla="*/ 10411 w 12751"/>
                  <a:gd name="T13" fmla="*/ 2311 h 6089"/>
                  <a:gd name="T14" fmla="*/ 10322 w 12751"/>
                  <a:gd name="T15" fmla="*/ 2710 h 6089"/>
                  <a:gd name="T16" fmla="*/ 10099 w 12751"/>
                  <a:gd name="T17" fmla="*/ 3047 h 6089"/>
                  <a:gd name="T18" fmla="*/ 9816 w 12751"/>
                  <a:gd name="T19" fmla="*/ 3265 h 6089"/>
                  <a:gd name="T20" fmla="*/ 9342 w 12751"/>
                  <a:gd name="T21" fmla="*/ 3411 h 6089"/>
                  <a:gd name="T22" fmla="*/ 8685 w 12751"/>
                  <a:gd name="T23" fmla="*/ 3360 h 6089"/>
                  <a:gd name="T24" fmla="*/ 8364 w 12751"/>
                  <a:gd name="T25" fmla="*/ 3202 h 6089"/>
                  <a:gd name="T26" fmla="*/ 8043 w 12751"/>
                  <a:gd name="T27" fmla="*/ 2864 h 6089"/>
                  <a:gd name="T28" fmla="*/ 7878 w 12751"/>
                  <a:gd name="T29" fmla="*/ 2279 h 6089"/>
                  <a:gd name="T30" fmla="*/ 7959 w 12751"/>
                  <a:gd name="T31" fmla="*/ 1871 h 6089"/>
                  <a:gd name="T32" fmla="*/ 8199 w 12751"/>
                  <a:gd name="T33" fmla="*/ 1531 h 6089"/>
                  <a:gd name="T34" fmla="*/ 8333 w 12751"/>
                  <a:gd name="T35" fmla="*/ 1254 h 6089"/>
                  <a:gd name="T36" fmla="*/ 8067 w 12751"/>
                  <a:gd name="T37" fmla="*/ 816 h 6089"/>
                  <a:gd name="T38" fmla="*/ 7381 w 12751"/>
                  <a:gd name="T39" fmla="*/ 2491 h 6089"/>
                  <a:gd name="T40" fmla="*/ 7098 w 12751"/>
                  <a:gd name="T41" fmla="*/ 3087 h 6089"/>
                  <a:gd name="T42" fmla="*/ 6781 w 12751"/>
                  <a:gd name="T43" fmla="*/ 2550 h 6089"/>
                  <a:gd name="T44" fmla="*/ 6099 w 12751"/>
                  <a:gd name="T45" fmla="*/ 2550 h 6089"/>
                  <a:gd name="T46" fmla="*/ 5762 w 12751"/>
                  <a:gd name="T47" fmla="*/ 3098 h 6089"/>
                  <a:gd name="T48" fmla="*/ 5559 w 12751"/>
                  <a:gd name="T49" fmla="*/ 2400 h 6089"/>
                  <a:gd name="T50" fmla="*/ 4745 w 12751"/>
                  <a:gd name="T51" fmla="*/ 762 h 6089"/>
                  <a:gd name="T52" fmla="*/ 4833 w 12751"/>
                  <a:gd name="T53" fmla="*/ 3101 h 6089"/>
                  <a:gd name="T54" fmla="*/ 3960 w 12751"/>
                  <a:gd name="T55" fmla="*/ 3064 h 6089"/>
                  <a:gd name="T56" fmla="*/ 3539 w 12751"/>
                  <a:gd name="T57" fmla="*/ 3160 h 6089"/>
                  <a:gd name="T58" fmla="*/ 3077 w 12751"/>
                  <a:gd name="T59" fmla="*/ 3063 h 6089"/>
                  <a:gd name="T60" fmla="*/ 2686 w 12751"/>
                  <a:gd name="T61" fmla="*/ 2702 h 6089"/>
                  <a:gd name="T62" fmla="*/ 2582 w 12751"/>
                  <a:gd name="T63" fmla="*/ 2347 h 6089"/>
                  <a:gd name="T64" fmla="*/ 2596 w 12751"/>
                  <a:gd name="T65" fmla="*/ 2023 h 6089"/>
                  <a:gd name="T66" fmla="*/ 2708 w 12751"/>
                  <a:gd name="T67" fmla="*/ 1739 h 6089"/>
                  <a:gd name="T68" fmla="*/ 1986 w 12751"/>
                  <a:gd name="T69" fmla="*/ 576 h 6089"/>
                  <a:gd name="T70" fmla="*/ 2174 w 12751"/>
                  <a:gd name="T71" fmla="*/ 874 h 6089"/>
                  <a:gd name="T72" fmla="*/ 2300 w 12751"/>
                  <a:gd name="T73" fmla="*/ 1328 h 6089"/>
                  <a:gd name="T74" fmla="*/ 2330 w 12751"/>
                  <a:gd name="T75" fmla="*/ 1848 h 6089"/>
                  <a:gd name="T76" fmla="*/ 2262 w 12751"/>
                  <a:gd name="T77" fmla="*/ 2312 h 6089"/>
                  <a:gd name="T78" fmla="*/ 2105 w 12751"/>
                  <a:gd name="T79" fmla="*/ 2673 h 6089"/>
                  <a:gd name="T80" fmla="*/ 1880 w 12751"/>
                  <a:gd name="T81" fmla="*/ 2934 h 6089"/>
                  <a:gd name="T82" fmla="*/ 1450 w 12751"/>
                  <a:gd name="T83" fmla="*/ 3139 h 6089"/>
                  <a:gd name="T84" fmla="*/ 1057 w 12751"/>
                  <a:gd name="T85" fmla="*/ 3140 h 6089"/>
                  <a:gd name="T86" fmla="*/ 570 w 12751"/>
                  <a:gd name="T87" fmla="*/ 2874 h 6089"/>
                  <a:gd name="T88" fmla="*/ 1632 w 12751"/>
                  <a:gd name="T89" fmla="*/ 5039 h 6089"/>
                  <a:gd name="T90" fmla="*/ 2548 w 12751"/>
                  <a:gd name="T91" fmla="*/ 5564 h 6089"/>
                  <a:gd name="T92" fmla="*/ 3692 w 12751"/>
                  <a:gd name="T93" fmla="*/ 5976 h 6089"/>
                  <a:gd name="T94" fmla="*/ 4848 w 12751"/>
                  <a:gd name="T95" fmla="*/ 6088 h 6089"/>
                  <a:gd name="T96" fmla="*/ 6143 w 12751"/>
                  <a:gd name="T97" fmla="*/ 5880 h 6089"/>
                  <a:gd name="T98" fmla="*/ 7299 w 12751"/>
                  <a:gd name="T99" fmla="*/ 5348 h 6089"/>
                  <a:gd name="T100" fmla="*/ 8122 w 12751"/>
                  <a:gd name="T101" fmla="*/ 5001 h 6089"/>
                  <a:gd name="T102" fmla="*/ 8887 w 12751"/>
                  <a:gd name="T103" fmla="*/ 5127 h 6089"/>
                  <a:gd name="T104" fmla="*/ 9595 w 12751"/>
                  <a:gd name="T105" fmla="*/ 5022 h 6089"/>
                  <a:gd name="T106" fmla="*/ 10269 w 12751"/>
                  <a:gd name="T107" fmla="*/ 4692 h 6089"/>
                  <a:gd name="T108" fmla="*/ 10778 w 12751"/>
                  <a:gd name="T109" fmla="*/ 4313 h 6089"/>
                  <a:gd name="T110" fmla="*/ 11292 w 12751"/>
                  <a:gd name="T111" fmla="*/ 4193 h 6089"/>
                  <a:gd name="T112" fmla="*/ 11758 w 12751"/>
                  <a:gd name="T113" fmla="*/ 3967 h 6089"/>
                  <a:gd name="T114" fmla="*/ 12160 w 12751"/>
                  <a:gd name="T115" fmla="*/ 3652 h 6089"/>
                  <a:gd name="T116" fmla="*/ 12485 w 12751"/>
                  <a:gd name="T117" fmla="*/ 3257 h 6089"/>
                  <a:gd name="T118" fmla="*/ 12722 w 12751"/>
                  <a:gd name="T119" fmla="*/ 2799 h 6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51" h="6089">
                    <a:moveTo>
                      <a:pt x="10026" y="0"/>
                    </a:moveTo>
                    <a:lnTo>
                      <a:pt x="10026" y="0"/>
                    </a:lnTo>
                    <a:lnTo>
                      <a:pt x="10053" y="34"/>
                    </a:lnTo>
                    <a:lnTo>
                      <a:pt x="10079" y="67"/>
                    </a:lnTo>
                    <a:lnTo>
                      <a:pt x="10103" y="101"/>
                    </a:lnTo>
                    <a:lnTo>
                      <a:pt x="10125" y="137"/>
                    </a:lnTo>
                    <a:lnTo>
                      <a:pt x="10146" y="173"/>
                    </a:lnTo>
                    <a:lnTo>
                      <a:pt x="10164" y="210"/>
                    </a:lnTo>
                    <a:lnTo>
                      <a:pt x="10180" y="247"/>
                    </a:lnTo>
                    <a:lnTo>
                      <a:pt x="10196" y="285"/>
                    </a:lnTo>
                    <a:lnTo>
                      <a:pt x="10210" y="323"/>
                    </a:lnTo>
                    <a:lnTo>
                      <a:pt x="10221" y="364"/>
                    </a:lnTo>
                    <a:lnTo>
                      <a:pt x="10231" y="403"/>
                    </a:lnTo>
                    <a:lnTo>
                      <a:pt x="10239" y="444"/>
                    </a:lnTo>
                    <a:lnTo>
                      <a:pt x="10246" y="486"/>
                    </a:lnTo>
                    <a:lnTo>
                      <a:pt x="10249" y="528"/>
                    </a:lnTo>
                    <a:lnTo>
                      <a:pt x="10252" y="571"/>
                    </a:lnTo>
                    <a:lnTo>
                      <a:pt x="10253" y="614"/>
                    </a:lnTo>
                    <a:lnTo>
                      <a:pt x="10253" y="614"/>
                    </a:lnTo>
                    <a:lnTo>
                      <a:pt x="10253" y="642"/>
                    </a:lnTo>
                    <a:lnTo>
                      <a:pt x="10252" y="670"/>
                    </a:lnTo>
                    <a:lnTo>
                      <a:pt x="10249" y="695"/>
                    </a:lnTo>
                    <a:lnTo>
                      <a:pt x="10247" y="723"/>
                    </a:lnTo>
                    <a:lnTo>
                      <a:pt x="10243" y="748"/>
                    </a:lnTo>
                    <a:lnTo>
                      <a:pt x="10239" y="774"/>
                    </a:lnTo>
                    <a:lnTo>
                      <a:pt x="10235" y="800"/>
                    </a:lnTo>
                    <a:lnTo>
                      <a:pt x="10228" y="825"/>
                    </a:lnTo>
                    <a:lnTo>
                      <a:pt x="10222" y="851"/>
                    </a:lnTo>
                    <a:lnTo>
                      <a:pt x="10215" y="875"/>
                    </a:lnTo>
                    <a:lnTo>
                      <a:pt x="10206" y="899"/>
                    </a:lnTo>
                    <a:lnTo>
                      <a:pt x="10198" y="923"/>
                    </a:lnTo>
                    <a:lnTo>
                      <a:pt x="10188" y="947"/>
                    </a:lnTo>
                    <a:lnTo>
                      <a:pt x="10177" y="970"/>
                    </a:lnTo>
                    <a:lnTo>
                      <a:pt x="10166" y="994"/>
                    </a:lnTo>
                    <a:lnTo>
                      <a:pt x="10153" y="1017"/>
                    </a:lnTo>
                    <a:lnTo>
                      <a:pt x="10141" y="1039"/>
                    </a:lnTo>
                    <a:lnTo>
                      <a:pt x="10127" y="1061"/>
                    </a:lnTo>
                    <a:lnTo>
                      <a:pt x="10113" y="1084"/>
                    </a:lnTo>
                    <a:lnTo>
                      <a:pt x="10098" y="1106"/>
                    </a:lnTo>
                    <a:lnTo>
                      <a:pt x="10082" y="1127"/>
                    </a:lnTo>
                    <a:lnTo>
                      <a:pt x="10066" y="1148"/>
                    </a:lnTo>
                    <a:lnTo>
                      <a:pt x="10048" y="1169"/>
                    </a:lnTo>
                    <a:lnTo>
                      <a:pt x="10030" y="1190"/>
                    </a:lnTo>
                    <a:lnTo>
                      <a:pt x="10010" y="1209"/>
                    </a:lnTo>
                    <a:lnTo>
                      <a:pt x="9991" y="1230"/>
                    </a:lnTo>
                    <a:lnTo>
                      <a:pt x="9971" y="1249"/>
                    </a:lnTo>
                    <a:lnTo>
                      <a:pt x="9950" y="1268"/>
                    </a:lnTo>
                    <a:lnTo>
                      <a:pt x="9904" y="1305"/>
                    </a:lnTo>
                    <a:lnTo>
                      <a:pt x="9856" y="1342"/>
                    </a:lnTo>
                    <a:lnTo>
                      <a:pt x="9856" y="1342"/>
                    </a:lnTo>
                    <a:lnTo>
                      <a:pt x="9891" y="1363"/>
                    </a:lnTo>
                    <a:lnTo>
                      <a:pt x="9924" y="1385"/>
                    </a:lnTo>
                    <a:lnTo>
                      <a:pt x="9956" y="1408"/>
                    </a:lnTo>
                    <a:lnTo>
                      <a:pt x="9987" y="1430"/>
                    </a:lnTo>
                    <a:lnTo>
                      <a:pt x="10016" y="1453"/>
                    </a:lnTo>
                    <a:lnTo>
                      <a:pt x="10045" y="1477"/>
                    </a:lnTo>
                    <a:lnTo>
                      <a:pt x="10072" y="1501"/>
                    </a:lnTo>
                    <a:lnTo>
                      <a:pt x="10099" y="1526"/>
                    </a:lnTo>
                    <a:lnTo>
                      <a:pt x="10125" y="1551"/>
                    </a:lnTo>
                    <a:lnTo>
                      <a:pt x="10148" y="1576"/>
                    </a:lnTo>
                    <a:lnTo>
                      <a:pt x="10172" y="1602"/>
                    </a:lnTo>
                    <a:lnTo>
                      <a:pt x="10194" y="1628"/>
                    </a:lnTo>
                    <a:lnTo>
                      <a:pt x="10215" y="1655"/>
                    </a:lnTo>
                    <a:lnTo>
                      <a:pt x="10236" y="1682"/>
                    </a:lnTo>
                    <a:lnTo>
                      <a:pt x="10254" y="1711"/>
                    </a:lnTo>
                    <a:lnTo>
                      <a:pt x="10273" y="1738"/>
                    </a:lnTo>
                    <a:lnTo>
                      <a:pt x="10289" y="1767"/>
                    </a:lnTo>
                    <a:lnTo>
                      <a:pt x="10305" y="1796"/>
                    </a:lnTo>
                    <a:lnTo>
                      <a:pt x="10320" y="1825"/>
                    </a:lnTo>
                    <a:lnTo>
                      <a:pt x="10333" y="1855"/>
                    </a:lnTo>
                    <a:lnTo>
                      <a:pt x="10345" y="1886"/>
                    </a:lnTo>
                    <a:lnTo>
                      <a:pt x="10357" y="1917"/>
                    </a:lnTo>
                    <a:lnTo>
                      <a:pt x="10368" y="1947"/>
                    </a:lnTo>
                    <a:lnTo>
                      <a:pt x="10376" y="1979"/>
                    </a:lnTo>
                    <a:lnTo>
                      <a:pt x="10385" y="2011"/>
                    </a:lnTo>
                    <a:lnTo>
                      <a:pt x="10392" y="2044"/>
                    </a:lnTo>
                    <a:lnTo>
                      <a:pt x="10398" y="2077"/>
                    </a:lnTo>
                    <a:lnTo>
                      <a:pt x="10403" y="2110"/>
                    </a:lnTo>
                    <a:lnTo>
                      <a:pt x="10407" y="2145"/>
                    </a:lnTo>
                    <a:lnTo>
                      <a:pt x="10410" y="2179"/>
                    </a:lnTo>
                    <a:lnTo>
                      <a:pt x="10411" y="2214"/>
                    </a:lnTo>
                    <a:lnTo>
                      <a:pt x="10412" y="2248"/>
                    </a:lnTo>
                    <a:lnTo>
                      <a:pt x="10412" y="2248"/>
                    </a:lnTo>
                    <a:lnTo>
                      <a:pt x="10411" y="2311"/>
                    </a:lnTo>
                    <a:lnTo>
                      <a:pt x="10406" y="2371"/>
                    </a:lnTo>
                    <a:lnTo>
                      <a:pt x="10398" y="2432"/>
                    </a:lnTo>
                    <a:lnTo>
                      <a:pt x="10395" y="2460"/>
                    </a:lnTo>
                    <a:lnTo>
                      <a:pt x="10389" y="2490"/>
                    </a:lnTo>
                    <a:lnTo>
                      <a:pt x="10384" y="2518"/>
                    </a:lnTo>
                    <a:lnTo>
                      <a:pt x="10376" y="2546"/>
                    </a:lnTo>
                    <a:lnTo>
                      <a:pt x="10369" y="2575"/>
                    </a:lnTo>
                    <a:lnTo>
                      <a:pt x="10361" y="2603"/>
                    </a:lnTo>
                    <a:lnTo>
                      <a:pt x="10353" y="2630"/>
                    </a:lnTo>
                    <a:lnTo>
                      <a:pt x="10343" y="2657"/>
                    </a:lnTo>
                    <a:lnTo>
                      <a:pt x="10333" y="2684"/>
                    </a:lnTo>
                    <a:lnTo>
                      <a:pt x="10322" y="2710"/>
                    </a:lnTo>
                    <a:lnTo>
                      <a:pt x="10311" y="2736"/>
                    </a:lnTo>
                    <a:lnTo>
                      <a:pt x="10299" y="2762"/>
                    </a:lnTo>
                    <a:lnTo>
                      <a:pt x="10285" y="2788"/>
                    </a:lnTo>
                    <a:lnTo>
                      <a:pt x="10271" y="2814"/>
                    </a:lnTo>
                    <a:lnTo>
                      <a:pt x="10258" y="2838"/>
                    </a:lnTo>
                    <a:lnTo>
                      <a:pt x="10243" y="2863"/>
                    </a:lnTo>
                    <a:lnTo>
                      <a:pt x="10227" y="2886"/>
                    </a:lnTo>
                    <a:lnTo>
                      <a:pt x="10211" y="2911"/>
                    </a:lnTo>
                    <a:lnTo>
                      <a:pt x="10194" y="2934"/>
                    </a:lnTo>
                    <a:lnTo>
                      <a:pt x="10177" y="2958"/>
                    </a:lnTo>
                    <a:lnTo>
                      <a:pt x="10140" y="3002"/>
                    </a:lnTo>
                    <a:lnTo>
                      <a:pt x="10099" y="3047"/>
                    </a:lnTo>
                    <a:lnTo>
                      <a:pt x="10056" y="3090"/>
                    </a:lnTo>
                    <a:lnTo>
                      <a:pt x="10056" y="3090"/>
                    </a:lnTo>
                    <a:lnTo>
                      <a:pt x="10034" y="3109"/>
                    </a:lnTo>
                    <a:lnTo>
                      <a:pt x="10011" y="3129"/>
                    </a:lnTo>
                    <a:lnTo>
                      <a:pt x="9988" y="3149"/>
                    </a:lnTo>
                    <a:lnTo>
                      <a:pt x="9965" y="3167"/>
                    </a:lnTo>
                    <a:lnTo>
                      <a:pt x="9941" y="3186"/>
                    </a:lnTo>
                    <a:lnTo>
                      <a:pt x="9917" y="3203"/>
                    </a:lnTo>
                    <a:lnTo>
                      <a:pt x="9892" y="3219"/>
                    </a:lnTo>
                    <a:lnTo>
                      <a:pt x="9867" y="3235"/>
                    </a:lnTo>
                    <a:lnTo>
                      <a:pt x="9841" y="3250"/>
                    </a:lnTo>
                    <a:lnTo>
                      <a:pt x="9816" y="3265"/>
                    </a:lnTo>
                    <a:lnTo>
                      <a:pt x="9788" y="3279"/>
                    </a:lnTo>
                    <a:lnTo>
                      <a:pt x="9761" y="3293"/>
                    </a:lnTo>
                    <a:lnTo>
                      <a:pt x="9734" y="3305"/>
                    </a:lnTo>
                    <a:lnTo>
                      <a:pt x="9707" y="3318"/>
                    </a:lnTo>
                    <a:lnTo>
                      <a:pt x="9679" y="3329"/>
                    </a:lnTo>
                    <a:lnTo>
                      <a:pt x="9650" y="3340"/>
                    </a:lnTo>
                    <a:lnTo>
                      <a:pt x="9621" y="3350"/>
                    </a:lnTo>
                    <a:lnTo>
                      <a:pt x="9591" y="3360"/>
                    </a:lnTo>
                    <a:lnTo>
                      <a:pt x="9532" y="3377"/>
                    </a:lnTo>
                    <a:lnTo>
                      <a:pt x="9470" y="3390"/>
                    </a:lnTo>
                    <a:lnTo>
                      <a:pt x="9406" y="3403"/>
                    </a:lnTo>
                    <a:lnTo>
                      <a:pt x="9342" y="3411"/>
                    </a:lnTo>
                    <a:lnTo>
                      <a:pt x="9276" y="3419"/>
                    </a:lnTo>
                    <a:lnTo>
                      <a:pt x="9208" y="3422"/>
                    </a:lnTo>
                    <a:lnTo>
                      <a:pt x="9138" y="3424"/>
                    </a:lnTo>
                    <a:lnTo>
                      <a:pt x="9138" y="3424"/>
                    </a:lnTo>
                    <a:lnTo>
                      <a:pt x="9069" y="3422"/>
                    </a:lnTo>
                    <a:lnTo>
                      <a:pt x="9001" y="3419"/>
                    </a:lnTo>
                    <a:lnTo>
                      <a:pt x="8934" y="3411"/>
                    </a:lnTo>
                    <a:lnTo>
                      <a:pt x="8869" y="3403"/>
                    </a:lnTo>
                    <a:lnTo>
                      <a:pt x="8806" y="3390"/>
                    </a:lnTo>
                    <a:lnTo>
                      <a:pt x="8745" y="3376"/>
                    </a:lnTo>
                    <a:lnTo>
                      <a:pt x="8715" y="3368"/>
                    </a:lnTo>
                    <a:lnTo>
                      <a:pt x="8685" y="3360"/>
                    </a:lnTo>
                    <a:lnTo>
                      <a:pt x="8656" y="3350"/>
                    </a:lnTo>
                    <a:lnTo>
                      <a:pt x="8627" y="3340"/>
                    </a:lnTo>
                    <a:lnTo>
                      <a:pt x="8599" y="3329"/>
                    </a:lnTo>
                    <a:lnTo>
                      <a:pt x="8571" y="3316"/>
                    </a:lnTo>
                    <a:lnTo>
                      <a:pt x="8544" y="3305"/>
                    </a:lnTo>
                    <a:lnTo>
                      <a:pt x="8517" y="3292"/>
                    </a:lnTo>
                    <a:lnTo>
                      <a:pt x="8489" y="3278"/>
                    </a:lnTo>
                    <a:lnTo>
                      <a:pt x="8464" y="3265"/>
                    </a:lnTo>
                    <a:lnTo>
                      <a:pt x="8438" y="3250"/>
                    </a:lnTo>
                    <a:lnTo>
                      <a:pt x="8413" y="3234"/>
                    </a:lnTo>
                    <a:lnTo>
                      <a:pt x="8387" y="3218"/>
                    </a:lnTo>
                    <a:lnTo>
                      <a:pt x="8364" y="3202"/>
                    </a:lnTo>
                    <a:lnTo>
                      <a:pt x="8339" y="3185"/>
                    </a:lnTo>
                    <a:lnTo>
                      <a:pt x="8316" y="3166"/>
                    </a:lnTo>
                    <a:lnTo>
                      <a:pt x="8292" y="3148"/>
                    </a:lnTo>
                    <a:lnTo>
                      <a:pt x="8270" y="3128"/>
                    </a:lnTo>
                    <a:lnTo>
                      <a:pt x="8248" y="3108"/>
                    </a:lnTo>
                    <a:lnTo>
                      <a:pt x="8226" y="3087"/>
                    </a:lnTo>
                    <a:lnTo>
                      <a:pt x="8226" y="3087"/>
                    </a:lnTo>
                    <a:lnTo>
                      <a:pt x="8184" y="3045"/>
                    </a:lnTo>
                    <a:lnTo>
                      <a:pt x="8146" y="3002"/>
                    </a:lnTo>
                    <a:lnTo>
                      <a:pt x="8109" y="2957"/>
                    </a:lnTo>
                    <a:lnTo>
                      <a:pt x="8075" y="2911"/>
                    </a:lnTo>
                    <a:lnTo>
                      <a:pt x="8043" y="2864"/>
                    </a:lnTo>
                    <a:lnTo>
                      <a:pt x="8015" y="2816"/>
                    </a:lnTo>
                    <a:lnTo>
                      <a:pt x="7989" y="2767"/>
                    </a:lnTo>
                    <a:lnTo>
                      <a:pt x="7966" y="2718"/>
                    </a:lnTo>
                    <a:lnTo>
                      <a:pt x="7946" y="2666"/>
                    </a:lnTo>
                    <a:lnTo>
                      <a:pt x="7927" y="2614"/>
                    </a:lnTo>
                    <a:lnTo>
                      <a:pt x="7913" y="2560"/>
                    </a:lnTo>
                    <a:lnTo>
                      <a:pt x="7900" y="2506"/>
                    </a:lnTo>
                    <a:lnTo>
                      <a:pt x="7890" y="2450"/>
                    </a:lnTo>
                    <a:lnTo>
                      <a:pt x="7884" y="2395"/>
                    </a:lnTo>
                    <a:lnTo>
                      <a:pt x="7879" y="2337"/>
                    </a:lnTo>
                    <a:lnTo>
                      <a:pt x="7878" y="2279"/>
                    </a:lnTo>
                    <a:lnTo>
                      <a:pt x="7878" y="2279"/>
                    </a:lnTo>
                    <a:lnTo>
                      <a:pt x="7879" y="2242"/>
                    </a:lnTo>
                    <a:lnTo>
                      <a:pt x="7881" y="2206"/>
                    </a:lnTo>
                    <a:lnTo>
                      <a:pt x="7883" y="2170"/>
                    </a:lnTo>
                    <a:lnTo>
                      <a:pt x="7888" y="2136"/>
                    </a:lnTo>
                    <a:lnTo>
                      <a:pt x="7893" y="2100"/>
                    </a:lnTo>
                    <a:lnTo>
                      <a:pt x="7899" y="2067"/>
                    </a:lnTo>
                    <a:lnTo>
                      <a:pt x="7906" y="2032"/>
                    </a:lnTo>
                    <a:lnTo>
                      <a:pt x="7914" y="1999"/>
                    </a:lnTo>
                    <a:lnTo>
                      <a:pt x="7924" y="1967"/>
                    </a:lnTo>
                    <a:lnTo>
                      <a:pt x="7935" y="1934"/>
                    </a:lnTo>
                    <a:lnTo>
                      <a:pt x="7946" y="1903"/>
                    </a:lnTo>
                    <a:lnTo>
                      <a:pt x="7959" y="1871"/>
                    </a:lnTo>
                    <a:lnTo>
                      <a:pt x="7973" y="1840"/>
                    </a:lnTo>
                    <a:lnTo>
                      <a:pt x="7988" y="1809"/>
                    </a:lnTo>
                    <a:lnTo>
                      <a:pt x="8004" y="1780"/>
                    </a:lnTo>
                    <a:lnTo>
                      <a:pt x="8021" y="1750"/>
                    </a:lnTo>
                    <a:lnTo>
                      <a:pt x="8040" y="1721"/>
                    </a:lnTo>
                    <a:lnTo>
                      <a:pt x="8059" y="1692"/>
                    </a:lnTo>
                    <a:lnTo>
                      <a:pt x="8079" y="1664"/>
                    </a:lnTo>
                    <a:lnTo>
                      <a:pt x="8101" y="1637"/>
                    </a:lnTo>
                    <a:lnTo>
                      <a:pt x="8123" y="1610"/>
                    </a:lnTo>
                    <a:lnTo>
                      <a:pt x="8147" y="1583"/>
                    </a:lnTo>
                    <a:lnTo>
                      <a:pt x="8173" y="1557"/>
                    </a:lnTo>
                    <a:lnTo>
                      <a:pt x="8199" y="1531"/>
                    </a:lnTo>
                    <a:lnTo>
                      <a:pt x="8226" y="1506"/>
                    </a:lnTo>
                    <a:lnTo>
                      <a:pt x="8253" y="1482"/>
                    </a:lnTo>
                    <a:lnTo>
                      <a:pt x="8282" y="1457"/>
                    </a:lnTo>
                    <a:lnTo>
                      <a:pt x="8313" y="1434"/>
                    </a:lnTo>
                    <a:lnTo>
                      <a:pt x="8344" y="1410"/>
                    </a:lnTo>
                    <a:lnTo>
                      <a:pt x="8376" y="1387"/>
                    </a:lnTo>
                    <a:lnTo>
                      <a:pt x="8409" y="1365"/>
                    </a:lnTo>
                    <a:lnTo>
                      <a:pt x="8445" y="1344"/>
                    </a:lnTo>
                    <a:lnTo>
                      <a:pt x="8445" y="1344"/>
                    </a:lnTo>
                    <a:lnTo>
                      <a:pt x="8406" y="1314"/>
                    </a:lnTo>
                    <a:lnTo>
                      <a:pt x="8367" y="1284"/>
                    </a:lnTo>
                    <a:lnTo>
                      <a:pt x="8333" y="1254"/>
                    </a:lnTo>
                    <a:lnTo>
                      <a:pt x="8300" y="1222"/>
                    </a:lnTo>
                    <a:lnTo>
                      <a:pt x="8269" y="1190"/>
                    </a:lnTo>
                    <a:lnTo>
                      <a:pt x="8239" y="1156"/>
                    </a:lnTo>
                    <a:lnTo>
                      <a:pt x="8212" y="1122"/>
                    </a:lnTo>
                    <a:lnTo>
                      <a:pt x="8186" y="1086"/>
                    </a:lnTo>
                    <a:lnTo>
                      <a:pt x="8163" y="1050"/>
                    </a:lnTo>
                    <a:lnTo>
                      <a:pt x="8142" y="1013"/>
                    </a:lnTo>
                    <a:lnTo>
                      <a:pt x="8123" y="976"/>
                    </a:lnTo>
                    <a:lnTo>
                      <a:pt x="8106" y="937"/>
                    </a:lnTo>
                    <a:lnTo>
                      <a:pt x="8091" y="898"/>
                    </a:lnTo>
                    <a:lnTo>
                      <a:pt x="8078" y="858"/>
                    </a:lnTo>
                    <a:lnTo>
                      <a:pt x="8067" y="816"/>
                    </a:lnTo>
                    <a:lnTo>
                      <a:pt x="8058" y="774"/>
                    </a:lnTo>
                    <a:lnTo>
                      <a:pt x="7662" y="380"/>
                    </a:lnTo>
                    <a:lnTo>
                      <a:pt x="7640" y="412"/>
                    </a:lnTo>
                    <a:lnTo>
                      <a:pt x="6783" y="1642"/>
                    </a:lnTo>
                    <a:lnTo>
                      <a:pt x="6783" y="1642"/>
                    </a:lnTo>
                    <a:lnTo>
                      <a:pt x="6900" y="1803"/>
                    </a:lnTo>
                    <a:lnTo>
                      <a:pt x="7018" y="1968"/>
                    </a:lnTo>
                    <a:lnTo>
                      <a:pt x="7139" y="2136"/>
                    </a:lnTo>
                    <a:lnTo>
                      <a:pt x="7258" y="2307"/>
                    </a:lnTo>
                    <a:lnTo>
                      <a:pt x="7258" y="2307"/>
                    </a:lnTo>
                    <a:lnTo>
                      <a:pt x="7321" y="2400"/>
                    </a:lnTo>
                    <a:lnTo>
                      <a:pt x="7381" y="2491"/>
                    </a:lnTo>
                    <a:lnTo>
                      <a:pt x="7439" y="2581"/>
                    </a:lnTo>
                    <a:lnTo>
                      <a:pt x="7495" y="2672"/>
                    </a:lnTo>
                    <a:lnTo>
                      <a:pt x="7548" y="2761"/>
                    </a:lnTo>
                    <a:lnTo>
                      <a:pt x="7598" y="2851"/>
                    </a:lnTo>
                    <a:lnTo>
                      <a:pt x="7646" y="2938"/>
                    </a:lnTo>
                    <a:lnTo>
                      <a:pt x="7692" y="3026"/>
                    </a:lnTo>
                    <a:lnTo>
                      <a:pt x="7714" y="3069"/>
                    </a:lnTo>
                    <a:lnTo>
                      <a:pt x="7729" y="3098"/>
                    </a:lnTo>
                    <a:lnTo>
                      <a:pt x="7696" y="3098"/>
                    </a:lnTo>
                    <a:lnTo>
                      <a:pt x="7116" y="3098"/>
                    </a:lnTo>
                    <a:lnTo>
                      <a:pt x="7103" y="3098"/>
                    </a:lnTo>
                    <a:lnTo>
                      <a:pt x="7098" y="3087"/>
                    </a:lnTo>
                    <a:lnTo>
                      <a:pt x="7091" y="3071"/>
                    </a:lnTo>
                    <a:lnTo>
                      <a:pt x="7091" y="3071"/>
                    </a:lnTo>
                    <a:lnTo>
                      <a:pt x="7062" y="3016"/>
                    </a:lnTo>
                    <a:lnTo>
                      <a:pt x="7030" y="2957"/>
                    </a:lnTo>
                    <a:lnTo>
                      <a:pt x="6994" y="2894"/>
                    </a:lnTo>
                    <a:lnTo>
                      <a:pt x="6956" y="2827"/>
                    </a:lnTo>
                    <a:lnTo>
                      <a:pt x="6956" y="2827"/>
                    </a:lnTo>
                    <a:lnTo>
                      <a:pt x="6913" y="2756"/>
                    </a:lnTo>
                    <a:lnTo>
                      <a:pt x="6870" y="2687"/>
                    </a:lnTo>
                    <a:lnTo>
                      <a:pt x="6826" y="2618"/>
                    </a:lnTo>
                    <a:lnTo>
                      <a:pt x="6781" y="2550"/>
                    </a:lnTo>
                    <a:lnTo>
                      <a:pt x="6781" y="2550"/>
                    </a:lnTo>
                    <a:lnTo>
                      <a:pt x="6686" y="2411"/>
                    </a:lnTo>
                    <a:lnTo>
                      <a:pt x="6585" y="2267"/>
                    </a:lnTo>
                    <a:lnTo>
                      <a:pt x="6585" y="2267"/>
                    </a:lnTo>
                    <a:lnTo>
                      <a:pt x="6511" y="2164"/>
                    </a:lnTo>
                    <a:lnTo>
                      <a:pt x="6440" y="2068"/>
                    </a:lnTo>
                    <a:lnTo>
                      <a:pt x="6440" y="2068"/>
                    </a:lnTo>
                    <a:lnTo>
                      <a:pt x="6367" y="2164"/>
                    </a:lnTo>
                    <a:lnTo>
                      <a:pt x="6293" y="2267"/>
                    </a:lnTo>
                    <a:lnTo>
                      <a:pt x="6293" y="2267"/>
                    </a:lnTo>
                    <a:lnTo>
                      <a:pt x="6192" y="2411"/>
                    </a:lnTo>
                    <a:lnTo>
                      <a:pt x="6099" y="2550"/>
                    </a:lnTo>
                    <a:lnTo>
                      <a:pt x="6099" y="2550"/>
                    </a:lnTo>
                    <a:lnTo>
                      <a:pt x="6054" y="2618"/>
                    </a:lnTo>
                    <a:lnTo>
                      <a:pt x="6010" y="2687"/>
                    </a:lnTo>
                    <a:lnTo>
                      <a:pt x="5965" y="2756"/>
                    </a:lnTo>
                    <a:lnTo>
                      <a:pt x="5924" y="2827"/>
                    </a:lnTo>
                    <a:lnTo>
                      <a:pt x="5924" y="2827"/>
                    </a:lnTo>
                    <a:lnTo>
                      <a:pt x="5884" y="2894"/>
                    </a:lnTo>
                    <a:lnTo>
                      <a:pt x="5850" y="2957"/>
                    </a:lnTo>
                    <a:lnTo>
                      <a:pt x="5818" y="3016"/>
                    </a:lnTo>
                    <a:lnTo>
                      <a:pt x="5789" y="3071"/>
                    </a:lnTo>
                    <a:lnTo>
                      <a:pt x="5781" y="3087"/>
                    </a:lnTo>
                    <a:lnTo>
                      <a:pt x="5776" y="3098"/>
                    </a:lnTo>
                    <a:lnTo>
                      <a:pt x="5762" y="3098"/>
                    </a:lnTo>
                    <a:lnTo>
                      <a:pt x="5183" y="3098"/>
                    </a:lnTo>
                    <a:lnTo>
                      <a:pt x="5150" y="3098"/>
                    </a:lnTo>
                    <a:lnTo>
                      <a:pt x="5166" y="3069"/>
                    </a:lnTo>
                    <a:lnTo>
                      <a:pt x="5187" y="3026"/>
                    </a:lnTo>
                    <a:lnTo>
                      <a:pt x="5187" y="3026"/>
                    </a:lnTo>
                    <a:lnTo>
                      <a:pt x="5232" y="2938"/>
                    </a:lnTo>
                    <a:lnTo>
                      <a:pt x="5280" y="2851"/>
                    </a:lnTo>
                    <a:lnTo>
                      <a:pt x="5331" y="2761"/>
                    </a:lnTo>
                    <a:lnTo>
                      <a:pt x="5384" y="2672"/>
                    </a:lnTo>
                    <a:lnTo>
                      <a:pt x="5439" y="2581"/>
                    </a:lnTo>
                    <a:lnTo>
                      <a:pt x="5497" y="2491"/>
                    </a:lnTo>
                    <a:lnTo>
                      <a:pt x="5559" y="2400"/>
                    </a:lnTo>
                    <a:lnTo>
                      <a:pt x="5620" y="2307"/>
                    </a:lnTo>
                    <a:lnTo>
                      <a:pt x="5620" y="2307"/>
                    </a:lnTo>
                    <a:lnTo>
                      <a:pt x="5774" y="2089"/>
                    </a:lnTo>
                    <a:lnTo>
                      <a:pt x="5927" y="1875"/>
                    </a:lnTo>
                    <a:lnTo>
                      <a:pt x="4616" y="567"/>
                    </a:lnTo>
                    <a:lnTo>
                      <a:pt x="4616" y="567"/>
                    </a:lnTo>
                    <a:lnTo>
                      <a:pt x="4642" y="596"/>
                    </a:lnTo>
                    <a:lnTo>
                      <a:pt x="4665" y="626"/>
                    </a:lnTo>
                    <a:lnTo>
                      <a:pt x="4687" y="658"/>
                    </a:lnTo>
                    <a:lnTo>
                      <a:pt x="4708" y="692"/>
                    </a:lnTo>
                    <a:lnTo>
                      <a:pt x="4728" y="726"/>
                    </a:lnTo>
                    <a:lnTo>
                      <a:pt x="4745" y="762"/>
                    </a:lnTo>
                    <a:lnTo>
                      <a:pt x="4763" y="799"/>
                    </a:lnTo>
                    <a:lnTo>
                      <a:pt x="4776" y="838"/>
                    </a:lnTo>
                    <a:lnTo>
                      <a:pt x="4790" y="879"/>
                    </a:lnTo>
                    <a:lnTo>
                      <a:pt x="4801" y="920"/>
                    </a:lnTo>
                    <a:lnTo>
                      <a:pt x="4811" y="963"/>
                    </a:lnTo>
                    <a:lnTo>
                      <a:pt x="4819" y="1007"/>
                    </a:lnTo>
                    <a:lnTo>
                      <a:pt x="4825" y="1053"/>
                    </a:lnTo>
                    <a:lnTo>
                      <a:pt x="4829" y="1101"/>
                    </a:lnTo>
                    <a:lnTo>
                      <a:pt x="4833" y="1149"/>
                    </a:lnTo>
                    <a:lnTo>
                      <a:pt x="4833" y="1199"/>
                    </a:lnTo>
                    <a:lnTo>
                      <a:pt x="4833" y="2895"/>
                    </a:lnTo>
                    <a:lnTo>
                      <a:pt x="4833" y="3101"/>
                    </a:lnTo>
                    <a:lnTo>
                      <a:pt x="4696" y="3101"/>
                    </a:lnTo>
                    <a:lnTo>
                      <a:pt x="4299" y="3101"/>
                    </a:lnTo>
                    <a:lnTo>
                      <a:pt x="4299" y="2827"/>
                    </a:lnTo>
                    <a:lnTo>
                      <a:pt x="4299" y="2827"/>
                    </a:lnTo>
                    <a:lnTo>
                      <a:pt x="4262" y="2862"/>
                    </a:lnTo>
                    <a:lnTo>
                      <a:pt x="4224" y="2895"/>
                    </a:lnTo>
                    <a:lnTo>
                      <a:pt x="4185" y="2928"/>
                    </a:lnTo>
                    <a:lnTo>
                      <a:pt x="4143" y="2959"/>
                    </a:lnTo>
                    <a:lnTo>
                      <a:pt x="4100" y="2987"/>
                    </a:lnTo>
                    <a:lnTo>
                      <a:pt x="4055" y="3016"/>
                    </a:lnTo>
                    <a:lnTo>
                      <a:pt x="4008" y="3040"/>
                    </a:lnTo>
                    <a:lnTo>
                      <a:pt x="3960" y="3064"/>
                    </a:lnTo>
                    <a:lnTo>
                      <a:pt x="3912" y="3086"/>
                    </a:lnTo>
                    <a:lnTo>
                      <a:pt x="3862" y="3104"/>
                    </a:lnTo>
                    <a:lnTo>
                      <a:pt x="3810" y="3121"/>
                    </a:lnTo>
                    <a:lnTo>
                      <a:pt x="3758" y="3134"/>
                    </a:lnTo>
                    <a:lnTo>
                      <a:pt x="3731" y="3140"/>
                    </a:lnTo>
                    <a:lnTo>
                      <a:pt x="3704" y="3145"/>
                    </a:lnTo>
                    <a:lnTo>
                      <a:pt x="3677" y="3150"/>
                    </a:lnTo>
                    <a:lnTo>
                      <a:pt x="3650" y="3154"/>
                    </a:lnTo>
                    <a:lnTo>
                      <a:pt x="3623" y="3156"/>
                    </a:lnTo>
                    <a:lnTo>
                      <a:pt x="3594" y="3159"/>
                    </a:lnTo>
                    <a:lnTo>
                      <a:pt x="3566" y="3160"/>
                    </a:lnTo>
                    <a:lnTo>
                      <a:pt x="3539" y="3160"/>
                    </a:lnTo>
                    <a:lnTo>
                      <a:pt x="3539" y="3160"/>
                    </a:lnTo>
                    <a:lnTo>
                      <a:pt x="3496" y="3159"/>
                    </a:lnTo>
                    <a:lnTo>
                      <a:pt x="3454" y="3157"/>
                    </a:lnTo>
                    <a:lnTo>
                      <a:pt x="3411" y="3153"/>
                    </a:lnTo>
                    <a:lnTo>
                      <a:pt x="3367" y="3148"/>
                    </a:lnTo>
                    <a:lnTo>
                      <a:pt x="3326" y="3140"/>
                    </a:lnTo>
                    <a:lnTo>
                      <a:pt x="3282" y="3132"/>
                    </a:lnTo>
                    <a:lnTo>
                      <a:pt x="3241" y="3122"/>
                    </a:lnTo>
                    <a:lnTo>
                      <a:pt x="3199" y="3109"/>
                    </a:lnTo>
                    <a:lnTo>
                      <a:pt x="3157" y="3096"/>
                    </a:lnTo>
                    <a:lnTo>
                      <a:pt x="3116" y="3080"/>
                    </a:lnTo>
                    <a:lnTo>
                      <a:pt x="3077" y="3063"/>
                    </a:lnTo>
                    <a:lnTo>
                      <a:pt x="3037" y="3043"/>
                    </a:lnTo>
                    <a:lnTo>
                      <a:pt x="2999" y="3022"/>
                    </a:lnTo>
                    <a:lnTo>
                      <a:pt x="2961" y="3000"/>
                    </a:lnTo>
                    <a:lnTo>
                      <a:pt x="2925" y="2974"/>
                    </a:lnTo>
                    <a:lnTo>
                      <a:pt x="2889" y="2947"/>
                    </a:lnTo>
                    <a:lnTo>
                      <a:pt x="2856" y="2918"/>
                    </a:lnTo>
                    <a:lnTo>
                      <a:pt x="2823" y="2888"/>
                    </a:lnTo>
                    <a:lnTo>
                      <a:pt x="2792" y="2854"/>
                    </a:lnTo>
                    <a:lnTo>
                      <a:pt x="2762" y="2820"/>
                    </a:lnTo>
                    <a:lnTo>
                      <a:pt x="2735" y="2782"/>
                    </a:lnTo>
                    <a:lnTo>
                      <a:pt x="2709" y="2742"/>
                    </a:lnTo>
                    <a:lnTo>
                      <a:pt x="2686" y="2702"/>
                    </a:lnTo>
                    <a:lnTo>
                      <a:pt x="2664" y="2657"/>
                    </a:lnTo>
                    <a:lnTo>
                      <a:pt x="2644" y="2612"/>
                    </a:lnTo>
                    <a:lnTo>
                      <a:pt x="2635" y="2587"/>
                    </a:lnTo>
                    <a:lnTo>
                      <a:pt x="2627" y="2564"/>
                    </a:lnTo>
                    <a:lnTo>
                      <a:pt x="2619" y="2538"/>
                    </a:lnTo>
                    <a:lnTo>
                      <a:pt x="2612" y="2513"/>
                    </a:lnTo>
                    <a:lnTo>
                      <a:pt x="2606" y="2486"/>
                    </a:lnTo>
                    <a:lnTo>
                      <a:pt x="2600" y="2460"/>
                    </a:lnTo>
                    <a:lnTo>
                      <a:pt x="2595" y="2432"/>
                    </a:lnTo>
                    <a:lnTo>
                      <a:pt x="2590" y="2405"/>
                    </a:lnTo>
                    <a:lnTo>
                      <a:pt x="2586" y="2376"/>
                    </a:lnTo>
                    <a:lnTo>
                      <a:pt x="2582" y="2347"/>
                    </a:lnTo>
                    <a:lnTo>
                      <a:pt x="2580" y="2317"/>
                    </a:lnTo>
                    <a:lnTo>
                      <a:pt x="2579" y="2286"/>
                    </a:lnTo>
                    <a:lnTo>
                      <a:pt x="2577" y="2255"/>
                    </a:lnTo>
                    <a:lnTo>
                      <a:pt x="2577" y="2223"/>
                    </a:lnTo>
                    <a:lnTo>
                      <a:pt x="2577" y="2223"/>
                    </a:lnTo>
                    <a:lnTo>
                      <a:pt x="2577" y="2193"/>
                    </a:lnTo>
                    <a:lnTo>
                      <a:pt x="2579" y="2163"/>
                    </a:lnTo>
                    <a:lnTo>
                      <a:pt x="2580" y="2133"/>
                    </a:lnTo>
                    <a:lnTo>
                      <a:pt x="2584" y="2105"/>
                    </a:lnTo>
                    <a:lnTo>
                      <a:pt x="2586" y="2077"/>
                    </a:lnTo>
                    <a:lnTo>
                      <a:pt x="2591" y="2050"/>
                    </a:lnTo>
                    <a:lnTo>
                      <a:pt x="2596" y="2023"/>
                    </a:lnTo>
                    <a:lnTo>
                      <a:pt x="2601" y="1995"/>
                    </a:lnTo>
                    <a:lnTo>
                      <a:pt x="2607" y="1970"/>
                    </a:lnTo>
                    <a:lnTo>
                      <a:pt x="2614" y="1944"/>
                    </a:lnTo>
                    <a:lnTo>
                      <a:pt x="2622" y="1919"/>
                    </a:lnTo>
                    <a:lnTo>
                      <a:pt x="2630" y="1894"/>
                    </a:lnTo>
                    <a:lnTo>
                      <a:pt x="2640" y="1871"/>
                    </a:lnTo>
                    <a:lnTo>
                      <a:pt x="2650" y="1848"/>
                    </a:lnTo>
                    <a:lnTo>
                      <a:pt x="2660" y="1824"/>
                    </a:lnTo>
                    <a:lnTo>
                      <a:pt x="2671" y="1802"/>
                    </a:lnTo>
                    <a:lnTo>
                      <a:pt x="2683" y="1781"/>
                    </a:lnTo>
                    <a:lnTo>
                      <a:pt x="2696" y="1759"/>
                    </a:lnTo>
                    <a:lnTo>
                      <a:pt x="2708" y="1739"/>
                    </a:lnTo>
                    <a:lnTo>
                      <a:pt x="2722" y="1718"/>
                    </a:lnTo>
                    <a:lnTo>
                      <a:pt x="2736" y="1698"/>
                    </a:lnTo>
                    <a:lnTo>
                      <a:pt x="2751" y="1680"/>
                    </a:lnTo>
                    <a:lnTo>
                      <a:pt x="2766" y="1662"/>
                    </a:lnTo>
                    <a:lnTo>
                      <a:pt x="2782" y="1643"/>
                    </a:lnTo>
                    <a:lnTo>
                      <a:pt x="2798" y="1626"/>
                    </a:lnTo>
                    <a:lnTo>
                      <a:pt x="2815" y="1609"/>
                    </a:lnTo>
                    <a:lnTo>
                      <a:pt x="2834" y="1593"/>
                    </a:lnTo>
                    <a:lnTo>
                      <a:pt x="2851" y="1576"/>
                    </a:lnTo>
                    <a:lnTo>
                      <a:pt x="2889" y="1546"/>
                    </a:lnTo>
                    <a:lnTo>
                      <a:pt x="2930" y="1517"/>
                    </a:lnTo>
                    <a:lnTo>
                      <a:pt x="1986" y="576"/>
                    </a:lnTo>
                    <a:lnTo>
                      <a:pt x="1986" y="576"/>
                    </a:lnTo>
                    <a:lnTo>
                      <a:pt x="2006" y="598"/>
                    </a:lnTo>
                    <a:lnTo>
                      <a:pt x="2025" y="622"/>
                    </a:lnTo>
                    <a:lnTo>
                      <a:pt x="2044" y="646"/>
                    </a:lnTo>
                    <a:lnTo>
                      <a:pt x="2062" y="672"/>
                    </a:lnTo>
                    <a:lnTo>
                      <a:pt x="2080" y="698"/>
                    </a:lnTo>
                    <a:lnTo>
                      <a:pt x="2097" y="725"/>
                    </a:lnTo>
                    <a:lnTo>
                      <a:pt x="2114" y="753"/>
                    </a:lnTo>
                    <a:lnTo>
                      <a:pt x="2130" y="782"/>
                    </a:lnTo>
                    <a:lnTo>
                      <a:pt x="2145" y="812"/>
                    </a:lnTo>
                    <a:lnTo>
                      <a:pt x="2161" y="843"/>
                    </a:lnTo>
                    <a:lnTo>
                      <a:pt x="2174" y="874"/>
                    </a:lnTo>
                    <a:lnTo>
                      <a:pt x="2189" y="907"/>
                    </a:lnTo>
                    <a:lnTo>
                      <a:pt x="2202" y="941"/>
                    </a:lnTo>
                    <a:lnTo>
                      <a:pt x="2215" y="975"/>
                    </a:lnTo>
                    <a:lnTo>
                      <a:pt x="2227" y="1010"/>
                    </a:lnTo>
                    <a:lnTo>
                      <a:pt x="2239" y="1047"/>
                    </a:lnTo>
                    <a:lnTo>
                      <a:pt x="2250" y="1084"/>
                    </a:lnTo>
                    <a:lnTo>
                      <a:pt x="2260" y="1122"/>
                    </a:lnTo>
                    <a:lnTo>
                      <a:pt x="2269" y="1161"/>
                    </a:lnTo>
                    <a:lnTo>
                      <a:pt x="2278" y="1201"/>
                    </a:lnTo>
                    <a:lnTo>
                      <a:pt x="2287" y="1243"/>
                    </a:lnTo>
                    <a:lnTo>
                      <a:pt x="2294" y="1284"/>
                    </a:lnTo>
                    <a:lnTo>
                      <a:pt x="2300" y="1328"/>
                    </a:lnTo>
                    <a:lnTo>
                      <a:pt x="2308" y="1372"/>
                    </a:lnTo>
                    <a:lnTo>
                      <a:pt x="2313" y="1416"/>
                    </a:lnTo>
                    <a:lnTo>
                      <a:pt x="2317" y="1462"/>
                    </a:lnTo>
                    <a:lnTo>
                      <a:pt x="2321" y="1509"/>
                    </a:lnTo>
                    <a:lnTo>
                      <a:pt x="2325" y="1557"/>
                    </a:lnTo>
                    <a:lnTo>
                      <a:pt x="2327" y="1606"/>
                    </a:lnTo>
                    <a:lnTo>
                      <a:pt x="2330" y="1657"/>
                    </a:lnTo>
                    <a:lnTo>
                      <a:pt x="2331" y="1707"/>
                    </a:lnTo>
                    <a:lnTo>
                      <a:pt x="2331" y="1759"/>
                    </a:lnTo>
                    <a:lnTo>
                      <a:pt x="2331" y="1759"/>
                    </a:lnTo>
                    <a:lnTo>
                      <a:pt x="2331" y="1803"/>
                    </a:lnTo>
                    <a:lnTo>
                      <a:pt x="2330" y="1848"/>
                    </a:lnTo>
                    <a:lnTo>
                      <a:pt x="2327" y="1889"/>
                    </a:lnTo>
                    <a:lnTo>
                      <a:pt x="2325" y="1931"/>
                    </a:lnTo>
                    <a:lnTo>
                      <a:pt x="2321" y="1973"/>
                    </a:lnTo>
                    <a:lnTo>
                      <a:pt x="2317" y="2014"/>
                    </a:lnTo>
                    <a:lnTo>
                      <a:pt x="2313" y="2053"/>
                    </a:lnTo>
                    <a:lnTo>
                      <a:pt x="2308" y="2093"/>
                    </a:lnTo>
                    <a:lnTo>
                      <a:pt x="2301" y="2131"/>
                    </a:lnTo>
                    <a:lnTo>
                      <a:pt x="2295" y="2169"/>
                    </a:lnTo>
                    <a:lnTo>
                      <a:pt x="2288" y="2206"/>
                    </a:lnTo>
                    <a:lnTo>
                      <a:pt x="2279" y="2242"/>
                    </a:lnTo>
                    <a:lnTo>
                      <a:pt x="2271" y="2278"/>
                    </a:lnTo>
                    <a:lnTo>
                      <a:pt x="2262" y="2312"/>
                    </a:lnTo>
                    <a:lnTo>
                      <a:pt x="2252" y="2347"/>
                    </a:lnTo>
                    <a:lnTo>
                      <a:pt x="2241" y="2380"/>
                    </a:lnTo>
                    <a:lnTo>
                      <a:pt x="2230" y="2412"/>
                    </a:lnTo>
                    <a:lnTo>
                      <a:pt x="2219" y="2444"/>
                    </a:lnTo>
                    <a:lnTo>
                      <a:pt x="2207" y="2475"/>
                    </a:lnTo>
                    <a:lnTo>
                      <a:pt x="2193" y="2506"/>
                    </a:lnTo>
                    <a:lnTo>
                      <a:pt x="2179" y="2535"/>
                    </a:lnTo>
                    <a:lnTo>
                      <a:pt x="2166" y="2565"/>
                    </a:lnTo>
                    <a:lnTo>
                      <a:pt x="2151" y="2593"/>
                    </a:lnTo>
                    <a:lnTo>
                      <a:pt x="2136" y="2620"/>
                    </a:lnTo>
                    <a:lnTo>
                      <a:pt x="2121" y="2647"/>
                    </a:lnTo>
                    <a:lnTo>
                      <a:pt x="2105" y="2673"/>
                    </a:lnTo>
                    <a:lnTo>
                      <a:pt x="2089" y="2699"/>
                    </a:lnTo>
                    <a:lnTo>
                      <a:pt x="2072" y="2724"/>
                    </a:lnTo>
                    <a:lnTo>
                      <a:pt x="2055" y="2748"/>
                    </a:lnTo>
                    <a:lnTo>
                      <a:pt x="2036" y="2772"/>
                    </a:lnTo>
                    <a:lnTo>
                      <a:pt x="2019" y="2794"/>
                    </a:lnTo>
                    <a:lnTo>
                      <a:pt x="1999" y="2816"/>
                    </a:lnTo>
                    <a:lnTo>
                      <a:pt x="1981" y="2838"/>
                    </a:lnTo>
                    <a:lnTo>
                      <a:pt x="1961" y="2858"/>
                    </a:lnTo>
                    <a:lnTo>
                      <a:pt x="1942" y="2878"/>
                    </a:lnTo>
                    <a:lnTo>
                      <a:pt x="1921" y="2897"/>
                    </a:lnTo>
                    <a:lnTo>
                      <a:pt x="1901" y="2916"/>
                    </a:lnTo>
                    <a:lnTo>
                      <a:pt x="1880" y="2934"/>
                    </a:lnTo>
                    <a:lnTo>
                      <a:pt x="1858" y="2952"/>
                    </a:lnTo>
                    <a:lnTo>
                      <a:pt x="1837" y="2968"/>
                    </a:lnTo>
                    <a:lnTo>
                      <a:pt x="1815" y="2984"/>
                    </a:lnTo>
                    <a:lnTo>
                      <a:pt x="1792" y="2999"/>
                    </a:lnTo>
                    <a:lnTo>
                      <a:pt x="1769" y="3013"/>
                    </a:lnTo>
                    <a:lnTo>
                      <a:pt x="1746" y="3027"/>
                    </a:lnTo>
                    <a:lnTo>
                      <a:pt x="1699" y="3053"/>
                    </a:lnTo>
                    <a:lnTo>
                      <a:pt x="1651" y="3075"/>
                    </a:lnTo>
                    <a:lnTo>
                      <a:pt x="1601" y="3095"/>
                    </a:lnTo>
                    <a:lnTo>
                      <a:pt x="1552" y="3112"/>
                    </a:lnTo>
                    <a:lnTo>
                      <a:pt x="1502" y="3127"/>
                    </a:lnTo>
                    <a:lnTo>
                      <a:pt x="1450" y="3139"/>
                    </a:lnTo>
                    <a:lnTo>
                      <a:pt x="1397" y="3148"/>
                    </a:lnTo>
                    <a:lnTo>
                      <a:pt x="1344" y="3155"/>
                    </a:lnTo>
                    <a:lnTo>
                      <a:pt x="1291" y="3159"/>
                    </a:lnTo>
                    <a:lnTo>
                      <a:pt x="1237" y="3160"/>
                    </a:lnTo>
                    <a:lnTo>
                      <a:pt x="1237" y="3160"/>
                    </a:lnTo>
                    <a:lnTo>
                      <a:pt x="1211" y="3160"/>
                    </a:lnTo>
                    <a:lnTo>
                      <a:pt x="1185" y="3159"/>
                    </a:lnTo>
                    <a:lnTo>
                      <a:pt x="1159" y="3156"/>
                    </a:lnTo>
                    <a:lnTo>
                      <a:pt x="1133" y="3154"/>
                    </a:lnTo>
                    <a:lnTo>
                      <a:pt x="1107" y="3150"/>
                    </a:lnTo>
                    <a:lnTo>
                      <a:pt x="1081" y="3145"/>
                    </a:lnTo>
                    <a:lnTo>
                      <a:pt x="1057" y="3140"/>
                    </a:lnTo>
                    <a:lnTo>
                      <a:pt x="1032" y="3134"/>
                    </a:lnTo>
                    <a:lnTo>
                      <a:pt x="982" y="3121"/>
                    </a:lnTo>
                    <a:lnTo>
                      <a:pt x="933" y="3103"/>
                    </a:lnTo>
                    <a:lnTo>
                      <a:pt x="887" y="3085"/>
                    </a:lnTo>
                    <a:lnTo>
                      <a:pt x="841" y="3064"/>
                    </a:lnTo>
                    <a:lnTo>
                      <a:pt x="797" y="3042"/>
                    </a:lnTo>
                    <a:lnTo>
                      <a:pt x="754" y="3017"/>
                    </a:lnTo>
                    <a:lnTo>
                      <a:pt x="713" y="2991"/>
                    </a:lnTo>
                    <a:lnTo>
                      <a:pt x="673" y="2963"/>
                    </a:lnTo>
                    <a:lnTo>
                      <a:pt x="636" y="2934"/>
                    </a:lnTo>
                    <a:lnTo>
                      <a:pt x="602" y="2905"/>
                    </a:lnTo>
                    <a:lnTo>
                      <a:pt x="570" y="2874"/>
                    </a:lnTo>
                    <a:lnTo>
                      <a:pt x="540" y="2842"/>
                    </a:lnTo>
                    <a:lnTo>
                      <a:pt x="540" y="4056"/>
                    </a:lnTo>
                    <a:lnTo>
                      <a:pt x="0" y="4056"/>
                    </a:lnTo>
                    <a:lnTo>
                      <a:pt x="1054" y="5120"/>
                    </a:lnTo>
                    <a:lnTo>
                      <a:pt x="1054" y="5120"/>
                    </a:lnTo>
                    <a:lnTo>
                      <a:pt x="1138" y="5116"/>
                    </a:lnTo>
                    <a:lnTo>
                      <a:pt x="1222" y="5107"/>
                    </a:lnTo>
                    <a:lnTo>
                      <a:pt x="1306" y="5097"/>
                    </a:lnTo>
                    <a:lnTo>
                      <a:pt x="1388" y="5086"/>
                    </a:lnTo>
                    <a:lnTo>
                      <a:pt x="1470" y="5072"/>
                    </a:lnTo>
                    <a:lnTo>
                      <a:pt x="1551" y="5056"/>
                    </a:lnTo>
                    <a:lnTo>
                      <a:pt x="1632" y="5039"/>
                    </a:lnTo>
                    <a:lnTo>
                      <a:pt x="1711" y="5019"/>
                    </a:lnTo>
                    <a:lnTo>
                      <a:pt x="1711" y="5019"/>
                    </a:lnTo>
                    <a:lnTo>
                      <a:pt x="1790" y="5081"/>
                    </a:lnTo>
                    <a:lnTo>
                      <a:pt x="1869" y="5141"/>
                    </a:lnTo>
                    <a:lnTo>
                      <a:pt x="1950" y="5201"/>
                    </a:lnTo>
                    <a:lnTo>
                      <a:pt x="2032" y="5257"/>
                    </a:lnTo>
                    <a:lnTo>
                      <a:pt x="2114" y="5313"/>
                    </a:lnTo>
                    <a:lnTo>
                      <a:pt x="2199" y="5367"/>
                    </a:lnTo>
                    <a:lnTo>
                      <a:pt x="2284" y="5419"/>
                    </a:lnTo>
                    <a:lnTo>
                      <a:pt x="2372" y="5469"/>
                    </a:lnTo>
                    <a:lnTo>
                      <a:pt x="2459" y="5517"/>
                    </a:lnTo>
                    <a:lnTo>
                      <a:pt x="2548" y="5564"/>
                    </a:lnTo>
                    <a:lnTo>
                      <a:pt x="2638" y="5608"/>
                    </a:lnTo>
                    <a:lnTo>
                      <a:pt x="2729" y="5652"/>
                    </a:lnTo>
                    <a:lnTo>
                      <a:pt x="2822" y="5693"/>
                    </a:lnTo>
                    <a:lnTo>
                      <a:pt x="2914" y="5733"/>
                    </a:lnTo>
                    <a:lnTo>
                      <a:pt x="3008" y="5770"/>
                    </a:lnTo>
                    <a:lnTo>
                      <a:pt x="3102" y="5806"/>
                    </a:lnTo>
                    <a:lnTo>
                      <a:pt x="3199" y="5839"/>
                    </a:lnTo>
                    <a:lnTo>
                      <a:pt x="3296" y="5870"/>
                    </a:lnTo>
                    <a:lnTo>
                      <a:pt x="3393" y="5899"/>
                    </a:lnTo>
                    <a:lnTo>
                      <a:pt x="3492" y="5928"/>
                    </a:lnTo>
                    <a:lnTo>
                      <a:pt x="3592" y="5952"/>
                    </a:lnTo>
                    <a:lnTo>
                      <a:pt x="3692" y="5976"/>
                    </a:lnTo>
                    <a:lnTo>
                      <a:pt x="3793" y="5998"/>
                    </a:lnTo>
                    <a:lnTo>
                      <a:pt x="3895" y="6016"/>
                    </a:lnTo>
                    <a:lnTo>
                      <a:pt x="3997" y="6034"/>
                    </a:lnTo>
                    <a:lnTo>
                      <a:pt x="4101" y="6048"/>
                    </a:lnTo>
                    <a:lnTo>
                      <a:pt x="4204" y="6061"/>
                    </a:lnTo>
                    <a:lnTo>
                      <a:pt x="4309" y="6071"/>
                    </a:lnTo>
                    <a:lnTo>
                      <a:pt x="4415" y="6079"/>
                    </a:lnTo>
                    <a:lnTo>
                      <a:pt x="4521" y="6085"/>
                    </a:lnTo>
                    <a:lnTo>
                      <a:pt x="4627" y="6088"/>
                    </a:lnTo>
                    <a:lnTo>
                      <a:pt x="4734" y="6089"/>
                    </a:lnTo>
                    <a:lnTo>
                      <a:pt x="4734" y="6089"/>
                    </a:lnTo>
                    <a:lnTo>
                      <a:pt x="4848" y="6088"/>
                    </a:lnTo>
                    <a:lnTo>
                      <a:pt x="4960" y="6084"/>
                    </a:lnTo>
                    <a:lnTo>
                      <a:pt x="5071" y="6078"/>
                    </a:lnTo>
                    <a:lnTo>
                      <a:pt x="5182" y="6069"/>
                    </a:lnTo>
                    <a:lnTo>
                      <a:pt x="5293" y="6057"/>
                    </a:lnTo>
                    <a:lnTo>
                      <a:pt x="5401" y="6043"/>
                    </a:lnTo>
                    <a:lnTo>
                      <a:pt x="5509" y="6027"/>
                    </a:lnTo>
                    <a:lnTo>
                      <a:pt x="5618" y="6009"/>
                    </a:lnTo>
                    <a:lnTo>
                      <a:pt x="5725" y="5987"/>
                    </a:lnTo>
                    <a:lnTo>
                      <a:pt x="5831" y="5963"/>
                    </a:lnTo>
                    <a:lnTo>
                      <a:pt x="5936" y="5937"/>
                    </a:lnTo>
                    <a:lnTo>
                      <a:pt x="6041" y="5910"/>
                    </a:lnTo>
                    <a:lnTo>
                      <a:pt x="6143" y="5880"/>
                    </a:lnTo>
                    <a:lnTo>
                      <a:pt x="6245" y="5846"/>
                    </a:lnTo>
                    <a:lnTo>
                      <a:pt x="6347" y="5812"/>
                    </a:lnTo>
                    <a:lnTo>
                      <a:pt x="6447" y="5775"/>
                    </a:lnTo>
                    <a:lnTo>
                      <a:pt x="6547" y="5735"/>
                    </a:lnTo>
                    <a:lnTo>
                      <a:pt x="6644" y="5695"/>
                    </a:lnTo>
                    <a:lnTo>
                      <a:pt x="6742" y="5650"/>
                    </a:lnTo>
                    <a:lnTo>
                      <a:pt x="6838" y="5605"/>
                    </a:lnTo>
                    <a:lnTo>
                      <a:pt x="6932" y="5558"/>
                    </a:lnTo>
                    <a:lnTo>
                      <a:pt x="7025" y="5509"/>
                    </a:lnTo>
                    <a:lnTo>
                      <a:pt x="7118" y="5457"/>
                    </a:lnTo>
                    <a:lnTo>
                      <a:pt x="7209" y="5404"/>
                    </a:lnTo>
                    <a:lnTo>
                      <a:pt x="7299" y="5348"/>
                    </a:lnTo>
                    <a:lnTo>
                      <a:pt x="7386" y="5291"/>
                    </a:lnTo>
                    <a:lnTo>
                      <a:pt x="7474" y="5231"/>
                    </a:lnTo>
                    <a:lnTo>
                      <a:pt x="7560" y="5171"/>
                    </a:lnTo>
                    <a:lnTo>
                      <a:pt x="7644" y="5108"/>
                    </a:lnTo>
                    <a:lnTo>
                      <a:pt x="7727" y="5043"/>
                    </a:lnTo>
                    <a:lnTo>
                      <a:pt x="7808" y="4976"/>
                    </a:lnTo>
                    <a:lnTo>
                      <a:pt x="7888" y="4909"/>
                    </a:lnTo>
                    <a:lnTo>
                      <a:pt x="7888" y="4909"/>
                    </a:lnTo>
                    <a:lnTo>
                      <a:pt x="7946" y="4934"/>
                    </a:lnTo>
                    <a:lnTo>
                      <a:pt x="8004" y="4958"/>
                    </a:lnTo>
                    <a:lnTo>
                      <a:pt x="8063" y="4980"/>
                    </a:lnTo>
                    <a:lnTo>
                      <a:pt x="8122" y="5001"/>
                    </a:lnTo>
                    <a:lnTo>
                      <a:pt x="8183" y="5021"/>
                    </a:lnTo>
                    <a:lnTo>
                      <a:pt x="8244" y="5039"/>
                    </a:lnTo>
                    <a:lnTo>
                      <a:pt x="8306" y="5055"/>
                    </a:lnTo>
                    <a:lnTo>
                      <a:pt x="8369" y="5070"/>
                    </a:lnTo>
                    <a:lnTo>
                      <a:pt x="8431" y="5083"/>
                    </a:lnTo>
                    <a:lnTo>
                      <a:pt x="8496" y="5095"/>
                    </a:lnTo>
                    <a:lnTo>
                      <a:pt x="8560" y="5104"/>
                    </a:lnTo>
                    <a:lnTo>
                      <a:pt x="8624" y="5112"/>
                    </a:lnTo>
                    <a:lnTo>
                      <a:pt x="8689" y="5118"/>
                    </a:lnTo>
                    <a:lnTo>
                      <a:pt x="8754" y="5123"/>
                    </a:lnTo>
                    <a:lnTo>
                      <a:pt x="8821" y="5125"/>
                    </a:lnTo>
                    <a:lnTo>
                      <a:pt x="8887" y="5127"/>
                    </a:lnTo>
                    <a:lnTo>
                      <a:pt x="8887" y="5127"/>
                    </a:lnTo>
                    <a:lnTo>
                      <a:pt x="8955" y="5125"/>
                    </a:lnTo>
                    <a:lnTo>
                      <a:pt x="9021" y="5123"/>
                    </a:lnTo>
                    <a:lnTo>
                      <a:pt x="9087" y="5119"/>
                    </a:lnTo>
                    <a:lnTo>
                      <a:pt x="9152" y="5112"/>
                    </a:lnTo>
                    <a:lnTo>
                      <a:pt x="9218" y="5104"/>
                    </a:lnTo>
                    <a:lnTo>
                      <a:pt x="9282" y="5095"/>
                    </a:lnTo>
                    <a:lnTo>
                      <a:pt x="9346" y="5083"/>
                    </a:lnTo>
                    <a:lnTo>
                      <a:pt x="9409" y="5070"/>
                    </a:lnTo>
                    <a:lnTo>
                      <a:pt x="9472" y="5055"/>
                    </a:lnTo>
                    <a:lnTo>
                      <a:pt x="9533" y="5039"/>
                    </a:lnTo>
                    <a:lnTo>
                      <a:pt x="9595" y="5022"/>
                    </a:lnTo>
                    <a:lnTo>
                      <a:pt x="9655" y="5002"/>
                    </a:lnTo>
                    <a:lnTo>
                      <a:pt x="9714" y="4981"/>
                    </a:lnTo>
                    <a:lnTo>
                      <a:pt x="9774" y="4959"/>
                    </a:lnTo>
                    <a:lnTo>
                      <a:pt x="9833" y="4934"/>
                    </a:lnTo>
                    <a:lnTo>
                      <a:pt x="9889" y="4910"/>
                    </a:lnTo>
                    <a:lnTo>
                      <a:pt x="9946" y="4883"/>
                    </a:lnTo>
                    <a:lnTo>
                      <a:pt x="10003" y="4854"/>
                    </a:lnTo>
                    <a:lnTo>
                      <a:pt x="10058" y="4825"/>
                    </a:lnTo>
                    <a:lnTo>
                      <a:pt x="10113" y="4793"/>
                    </a:lnTo>
                    <a:lnTo>
                      <a:pt x="10166" y="4761"/>
                    </a:lnTo>
                    <a:lnTo>
                      <a:pt x="10219" y="4727"/>
                    </a:lnTo>
                    <a:lnTo>
                      <a:pt x="10269" y="4692"/>
                    </a:lnTo>
                    <a:lnTo>
                      <a:pt x="10321" y="4656"/>
                    </a:lnTo>
                    <a:lnTo>
                      <a:pt x="10370" y="4618"/>
                    </a:lnTo>
                    <a:lnTo>
                      <a:pt x="10418" y="4579"/>
                    </a:lnTo>
                    <a:lnTo>
                      <a:pt x="10466" y="4539"/>
                    </a:lnTo>
                    <a:lnTo>
                      <a:pt x="10513" y="4498"/>
                    </a:lnTo>
                    <a:lnTo>
                      <a:pt x="10559" y="4455"/>
                    </a:lnTo>
                    <a:lnTo>
                      <a:pt x="10603" y="4412"/>
                    </a:lnTo>
                    <a:lnTo>
                      <a:pt x="10646" y="4368"/>
                    </a:lnTo>
                    <a:lnTo>
                      <a:pt x="10688" y="4322"/>
                    </a:lnTo>
                    <a:lnTo>
                      <a:pt x="10688" y="4322"/>
                    </a:lnTo>
                    <a:lnTo>
                      <a:pt x="10734" y="4318"/>
                    </a:lnTo>
                    <a:lnTo>
                      <a:pt x="10778" y="4313"/>
                    </a:lnTo>
                    <a:lnTo>
                      <a:pt x="10822" y="4307"/>
                    </a:lnTo>
                    <a:lnTo>
                      <a:pt x="10867" y="4301"/>
                    </a:lnTo>
                    <a:lnTo>
                      <a:pt x="10910" y="4294"/>
                    </a:lnTo>
                    <a:lnTo>
                      <a:pt x="10954" y="4285"/>
                    </a:lnTo>
                    <a:lnTo>
                      <a:pt x="10997" y="4276"/>
                    </a:lnTo>
                    <a:lnTo>
                      <a:pt x="11041" y="4267"/>
                    </a:lnTo>
                    <a:lnTo>
                      <a:pt x="11084" y="4257"/>
                    </a:lnTo>
                    <a:lnTo>
                      <a:pt x="11126" y="4244"/>
                    </a:lnTo>
                    <a:lnTo>
                      <a:pt x="11167" y="4233"/>
                    </a:lnTo>
                    <a:lnTo>
                      <a:pt x="11209" y="4220"/>
                    </a:lnTo>
                    <a:lnTo>
                      <a:pt x="11251" y="4206"/>
                    </a:lnTo>
                    <a:lnTo>
                      <a:pt x="11292" y="4193"/>
                    </a:lnTo>
                    <a:lnTo>
                      <a:pt x="11334" y="4178"/>
                    </a:lnTo>
                    <a:lnTo>
                      <a:pt x="11373" y="4162"/>
                    </a:lnTo>
                    <a:lnTo>
                      <a:pt x="11414" y="4146"/>
                    </a:lnTo>
                    <a:lnTo>
                      <a:pt x="11453" y="4128"/>
                    </a:lnTo>
                    <a:lnTo>
                      <a:pt x="11493" y="4110"/>
                    </a:lnTo>
                    <a:lnTo>
                      <a:pt x="11532" y="4092"/>
                    </a:lnTo>
                    <a:lnTo>
                      <a:pt x="11570" y="4073"/>
                    </a:lnTo>
                    <a:lnTo>
                      <a:pt x="11609" y="4053"/>
                    </a:lnTo>
                    <a:lnTo>
                      <a:pt x="11647" y="4032"/>
                    </a:lnTo>
                    <a:lnTo>
                      <a:pt x="11684" y="4011"/>
                    </a:lnTo>
                    <a:lnTo>
                      <a:pt x="11721" y="3989"/>
                    </a:lnTo>
                    <a:lnTo>
                      <a:pt x="11758" y="3967"/>
                    </a:lnTo>
                    <a:lnTo>
                      <a:pt x="11794" y="3945"/>
                    </a:lnTo>
                    <a:lnTo>
                      <a:pt x="11829" y="3920"/>
                    </a:lnTo>
                    <a:lnTo>
                      <a:pt x="11864" y="3897"/>
                    </a:lnTo>
                    <a:lnTo>
                      <a:pt x="11900" y="3871"/>
                    </a:lnTo>
                    <a:lnTo>
                      <a:pt x="11933" y="3846"/>
                    </a:lnTo>
                    <a:lnTo>
                      <a:pt x="11967" y="3819"/>
                    </a:lnTo>
                    <a:lnTo>
                      <a:pt x="12001" y="3793"/>
                    </a:lnTo>
                    <a:lnTo>
                      <a:pt x="12034" y="3766"/>
                    </a:lnTo>
                    <a:lnTo>
                      <a:pt x="12066" y="3738"/>
                    </a:lnTo>
                    <a:lnTo>
                      <a:pt x="12098" y="3710"/>
                    </a:lnTo>
                    <a:lnTo>
                      <a:pt x="12129" y="3681"/>
                    </a:lnTo>
                    <a:lnTo>
                      <a:pt x="12160" y="3652"/>
                    </a:lnTo>
                    <a:lnTo>
                      <a:pt x="12189" y="3621"/>
                    </a:lnTo>
                    <a:lnTo>
                      <a:pt x="12220" y="3590"/>
                    </a:lnTo>
                    <a:lnTo>
                      <a:pt x="12248" y="3559"/>
                    </a:lnTo>
                    <a:lnTo>
                      <a:pt x="12277" y="3527"/>
                    </a:lnTo>
                    <a:lnTo>
                      <a:pt x="12305" y="3495"/>
                    </a:lnTo>
                    <a:lnTo>
                      <a:pt x="12332" y="3463"/>
                    </a:lnTo>
                    <a:lnTo>
                      <a:pt x="12359" y="3430"/>
                    </a:lnTo>
                    <a:lnTo>
                      <a:pt x="12386" y="3397"/>
                    </a:lnTo>
                    <a:lnTo>
                      <a:pt x="12412" y="3362"/>
                    </a:lnTo>
                    <a:lnTo>
                      <a:pt x="12437" y="3328"/>
                    </a:lnTo>
                    <a:lnTo>
                      <a:pt x="12462" y="3293"/>
                    </a:lnTo>
                    <a:lnTo>
                      <a:pt x="12485" y="3257"/>
                    </a:lnTo>
                    <a:lnTo>
                      <a:pt x="12508" y="3222"/>
                    </a:lnTo>
                    <a:lnTo>
                      <a:pt x="12531" y="3185"/>
                    </a:lnTo>
                    <a:lnTo>
                      <a:pt x="12553" y="3148"/>
                    </a:lnTo>
                    <a:lnTo>
                      <a:pt x="12575" y="3111"/>
                    </a:lnTo>
                    <a:lnTo>
                      <a:pt x="12596" y="3074"/>
                    </a:lnTo>
                    <a:lnTo>
                      <a:pt x="12616" y="3035"/>
                    </a:lnTo>
                    <a:lnTo>
                      <a:pt x="12635" y="2996"/>
                    </a:lnTo>
                    <a:lnTo>
                      <a:pt x="12654" y="2958"/>
                    </a:lnTo>
                    <a:lnTo>
                      <a:pt x="12671" y="2918"/>
                    </a:lnTo>
                    <a:lnTo>
                      <a:pt x="12690" y="2879"/>
                    </a:lnTo>
                    <a:lnTo>
                      <a:pt x="12706" y="2840"/>
                    </a:lnTo>
                    <a:lnTo>
                      <a:pt x="12722" y="2799"/>
                    </a:lnTo>
                    <a:lnTo>
                      <a:pt x="12736" y="2758"/>
                    </a:lnTo>
                    <a:lnTo>
                      <a:pt x="12751" y="2718"/>
                    </a:lnTo>
                    <a:lnTo>
                      <a:pt x="10026"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4" name="Freeform 21"/>
              <p:cNvSpPr>
                <a:spLocks/>
              </p:cNvSpPr>
              <p:nvPr userDrawn="1"/>
            </p:nvSpPr>
            <p:spPr bwMode="auto">
              <a:xfrm>
                <a:off x="8827694" y="1752601"/>
                <a:ext cx="661988" cy="998538"/>
              </a:xfrm>
              <a:custGeom>
                <a:avLst/>
                <a:gdLst>
                  <a:gd name="T0" fmla="*/ 650 w 1252"/>
                  <a:gd name="T1" fmla="*/ 1886 h 1886"/>
                  <a:gd name="T2" fmla="*/ 721 w 1252"/>
                  <a:gd name="T3" fmla="*/ 1884 h 1886"/>
                  <a:gd name="T4" fmla="*/ 788 w 1252"/>
                  <a:gd name="T5" fmla="*/ 1873 h 1886"/>
                  <a:gd name="T6" fmla="*/ 851 w 1252"/>
                  <a:gd name="T7" fmla="*/ 1855 h 1886"/>
                  <a:gd name="T8" fmla="*/ 908 w 1252"/>
                  <a:gd name="T9" fmla="*/ 1831 h 1886"/>
                  <a:gd name="T10" fmla="*/ 963 w 1252"/>
                  <a:gd name="T11" fmla="*/ 1800 h 1886"/>
                  <a:gd name="T12" fmla="*/ 1012 w 1252"/>
                  <a:gd name="T13" fmla="*/ 1762 h 1886"/>
                  <a:gd name="T14" fmla="*/ 1058 w 1252"/>
                  <a:gd name="T15" fmla="*/ 1717 h 1886"/>
                  <a:gd name="T16" fmla="*/ 1098 w 1252"/>
                  <a:gd name="T17" fmla="*/ 1666 h 1886"/>
                  <a:gd name="T18" fmla="*/ 1134 w 1252"/>
                  <a:gd name="T19" fmla="*/ 1606 h 1886"/>
                  <a:gd name="T20" fmla="*/ 1165 w 1252"/>
                  <a:gd name="T21" fmla="*/ 1541 h 1886"/>
                  <a:gd name="T22" fmla="*/ 1192 w 1252"/>
                  <a:gd name="T23" fmla="*/ 1468 h 1886"/>
                  <a:gd name="T24" fmla="*/ 1213 w 1252"/>
                  <a:gd name="T25" fmla="*/ 1390 h 1886"/>
                  <a:gd name="T26" fmla="*/ 1230 w 1252"/>
                  <a:gd name="T27" fmla="*/ 1303 h 1886"/>
                  <a:gd name="T28" fmla="*/ 1242 w 1252"/>
                  <a:gd name="T29" fmla="*/ 1210 h 1886"/>
                  <a:gd name="T30" fmla="*/ 1250 w 1252"/>
                  <a:gd name="T31" fmla="*/ 1111 h 1886"/>
                  <a:gd name="T32" fmla="*/ 1252 w 1252"/>
                  <a:gd name="T33" fmla="*/ 1004 h 1886"/>
                  <a:gd name="T34" fmla="*/ 1252 w 1252"/>
                  <a:gd name="T35" fmla="*/ 940 h 1886"/>
                  <a:gd name="T36" fmla="*/ 1247 w 1252"/>
                  <a:gd name="T37" fmla="*/ 818 h 1886"/>
                  <a:gd name="T38" fmla="*/ 1236 w 1252"/>
                  <a:gd name="T39" fmla="*/ 706 h 1886"/>
                  <a:gd name="T40" fmla="*/ 1221 w 1252"/>
                  <a:gd name="T41" fmla="*/ 602 h 1886"/>
                  <a:gd name="T42" fmla="*/ 1201 w 1252"/>
                  <a:gd name="T43" fmla="*/ 506 h 1886"/>
                  <a:gd name="T44" fmla="*/ 1176 w 1252"/>
                  <a:gd name="T45" fmla="*/ 420 h 1886"/>
                  <a:gd name="T46" fmla="*/ 1145 w 1252"/>
                  <a:gd name="T47" fmla="*/ 342 h 1886"/>
                  <a:gd name="T48" fmla="*/ 1111 w 1252"/>
                  <a:gd name="T49" fmla="*/ 272 h 1886"/>
                  <a:gd name="T50" fmla="*/ 1071 w 1252"/>
                  <a:gd name="T51" fmla="*/ 210 h 1886"/>
                  <a:gd name="T52" fmla="*/ 1027 w 1252"/>
                  <a:gd name="T53" fmla="*/ 157 h 1886"/>
                  <a:gd name="T54" fmla="*/ 977 w 1252"/>
                  <a:gd name="T55" fmla="*/ 112 h 1886"/>
                  <a:gd name="T56" fmla="*/ 924 w 1252"/>
                  <a:gd name="T57" fmla="*/ 75 h 1886"/>
                  <a:gd name="T58" fmla="*/ 867 w 1252"/>
                  <a:gd name="T59" fmla="*/ 44 h 1886"/>
                  <a:gd name="T60" fmla="*/ 804 w 1252"/>
                  <a:gd name="T61" fmla="*/ 22 h 1886"/>
                  <a:gd name="T62" fmla="*/ 737 w 1252"/>
                  <a:gd name="T63" fmla="*/ 7 h 1886"/>
                  <a:gd name="T64" fmla="*/ 666 w 1252"/>
                  <a:gd name="T65" fmla="*/ 1 h 1886"/>
                  <a:gd name="T66" fmla="*/ 629 w 1252"/>
                  <a:gd name="T67" fmla="*/ 0 h 1886"/>
                  <a:gd name="T68" fmla="*/ 581 w 1252"/>
                  <a:gd name="T69" fmla="*/ 1 h 1886"/>
                  <a:gd name="T70" fmla="*/ 534 w 1252"/>
                  <a:gd name="T71" fmla="*/ 7 h 1886"/>
                  <a:gd name="T72" fmla="*/ 487 w 1252"/>
                  <a:gd name="T73" fmla="*/ 17 h 1886"/>
                  <a:gd name="T74" fmla="*/ 441 w 1252"/>
                  <a:gd name="T75" fmla="*/ 29 h 1886"/>
                  <a:gd name="T76" fmla="*/ 397 w 1252"/>
                  <a:gd name="T77" fmla="*/ 45 h 1886"/>
                  <a:gd name="T78" fmla="*/ 354 w 1252"/>
                  <a:gd name="T79" fmla="*/ 64 h 1886"/>
                  <a:gd name="T80" fmla="*/ 271 w 1252"/>
                  <a:gd name="T81" fmla="*/ 109 h 1886"/>
                  <a:gd name="T82" fmla="*/ 194 w 1252"/>
                  <a:gd name="T83" fmla="*/ 162 h 1886"/>
                  <a:gd name="T84" fmla="*/ 122 w 1252"/>
                  <a:gd name="T85" fmla="*/ 223 h 1886"/>
                  <a:gd name="T86" fmla="*/ 58 w 1252"/>
                  <a:gd name="T87" fmla="*/ 287 h 1886"/>
                  <a:gd name="T88" fmla="*/ 0 w 1252"/>
                  <a:gd name="T89" fmla="*/ 353 h 1886"/>
                  <a:gd name="T90" fmla="*/ 0 w 1252"/>
                  <a:gd name="T91" fmla="*/ 1520 h 1886"/>
                  <a:gd name="T92" fmla="*/ 52 w 1252"/>
                  <a:gd name="T93" fmla="*/ 1583 h 1886"/>
                  <a:gd name="T94" fmla="*/ 115 w 1252"/>
                  <a:gd name="T95" fmla="*/ 1647 h 1886"/>
                  <a:gd name="T96" fmla="*/ 186 w 1252"/>
                  <a:gd name="T97" fmla="*/ 1709 h 1886"/>
                  <a:gd name="T98" fmla="*/ 268 w 1252"/>
                  <a:gd name="T99" fmla="*/ 1765 h 1886"/>
                  <a:gd name="T100" fmla="*/ 356 w 1252"/>
                  <a:gd name="T101" fmla="*/ 1815 h 1886"/>
                  <a:gd name="T102" fmla="*/ 402 w 1252"/>
                  <a:gd name="T103" fmla="*/ 1834 h 1886"/>
                  <a:gd name="T104" fmla="*/ 450 w 1252"/>
                  <a:gd name="T105" fmla="*/ 1853 h 1886"/>
                  <a:gd name="T106" fmla="*/ 498 w 1252"/>
                  <a:gd name="T107" fmla="*/ 1866 h 1886"/>
                  <a:gd name="T108" fmla="*/ 549 w 1252"/>
                  <a:gd name="T109" fmla="*/ 1878 h 1886"/>
                  <a:gd name="T110" fmla="*/ 599 w 1252"/>
                  <a:gd name="T111" fmla="*/ 1885 h 1886"/>
                  <a:gd name="T112" fmla="*/ 650 w 1252"/>
                  <a:gd name="T113" fmla="*/ 1886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2" h="1886">
                    <a:moveTo>
                      <a:pt x="650" y="1886"/>
                    </a:moveTo>
                    <a:lnTo>
                      <a:pt x="650" y="1886"/>
                    </a:lnTo>
                    <a:lnTo>
                      <a:pt x="687" y="1886"/>
                    </a:lnTo>
                    <a:lnTo>
                      <a:pt x="721" y="1884"/>
                    </a:lnTo>
                    <a:lnTo>
                      <a:pt x="756" y="1879"/>
                    </a:lnTo>
                    <a:lnTo>
                      <a:pt x="788" y="1873"/>
                    </a:lnTo>
                    <a:lnTo>
                      <a:pt x="820" y="1865"/>
                    </a:lnTo>
                    <a:lnTo>
                      <a:pt x="851" y="1855"/>
                    </a:lnTo>
                    <a:lnTo>
                      <a:pt x="880" y="1844"/>
                    </a:lnTo>
                    <a:lnTo>
                      <a:pt x="908" y="1831"/>
                    </a:lnTo>
                    <a:lnTo>
                      <a:pt x="937" y="1816"/>
                    </a:lnTo>
                    <a:lnTo>
                      <a:pt x="963" y="1800"/>
                    </a:lnTo>
                    <a:lnTo>
                      <a:pt x="989" y="1781"/>
                    </a:lnTo>
                    <a:lnTo>
                      <a:pt x="1012" y="1762"/>
                    </a:lnTo>
                    <a:lnTo>
                      <a:pt x="1035" y="1741"/>
                    </a:lnTo>
                    <a:lnTo>
                      <a:pt x="1058" y="1717"/>
                    </a:lnTo>
                    <a:lnTo>
                      <a:pt x="1079" y="1691"/>
                    </a:lnTo>
                    <a:lnTo>
                      <a:pt x="1098" y="1666"/>
                    </a:lnTo>
                    <a:lnTo>
                      <a:pt x="1117" y="1636"/>
                    </a:lnTo>
                    <a:lnTo>
                      <a:pt x="1134" y="1606"/>
                    </a:lnTo>
                    <a:lnTo>
                      <a:pt x="1150" y="1574"/>
                    </a:lnTo>
                    <a:lnTo>
                      <a:pt x="1165" y="1541"/>
                    </a:lnTo>
                    <a:lnTo>
                      <a:pt x="1178" y="1505"/>
                    </a:lnTo>
                    <a:lnTo>
                      <a:pt x="1192" y="1468"/>
                    </a:lnTo>
                    <a:lnTo>
                      <a:pt x="1203" y="1429"/>
                    </a:lnTo>
                    <a:lnTo>
                      <a:pt x="1213" y="1390"/>
                    </a:lnTo>
                    <a:lnTo>
                      <a:pt x="1223" y="1346"/>
                    </a:lnTo>
                    <a:lnTo>
                      <a:pt x="1230" y="1303"/>
                    </a:lnTo>
                    <a:lnTo>
                      <a:pt x="1237" y="1258"/>
                    </a:lnTo>
                    <a:lnTo>
                      <a:pt x="1242" y="1210"/>
                    </a:lnTo>
                    <a:lnTo>
                      <a:pt x="1247" y="1162"/>
                    </a:lnTo>
                    <a:lnTo>
                      <a:pt x="1250" y="1111"/>
                    </a:lnTo>
                    <a:lnTo>
                      <a:pt x="1252" y="1058"/>
                    </a:lnTo>
                    <a:lnTo>
                      <a:pt x="1252" y="1004"/>
                    </a:lnTo>
                    <a:lnTo>
                      <a:pt x="1252" y="1004"/>
                    </a:lnTo>
                    <a:lnTo>
                      <a:pt x="1252" y="940"/>
                    </a:lnTo>
                    <a:lnTo>
                      <a:pt x="1250" y="878"/>
                    </a:lnTo>
                    <a:lnTo>
                      <a:pt x="1247" y="818"/>
                    </a:lnTo>
                    <a:lnTo>
                      <a:pt x="1242" y="761"/>
                    </a:lnTo>
                    <a:lnTo>
                      <a:pt x="1236" y="706"/>
                    </a:lnTo>
                    <a:lnTo>
                      <a:pt x="1229" y="653"/>
                    </a:lnTo>
                    <a:lnTo>
                      <a:pt x="1221" y="602"/>
                    </a:lnTo>
                    <a:lnTo>
                      <a:pt x="1212" y="553"/>
                    </a:lnTo>
                    <a:lnTo>
                      <a:pt x="1201" y="506"/>
                    </a:lnTo>
                    <a:lnTo>
                      <a:pt x="1188" y="462"/>
                    </a:lnTo>
                    <a:lnTo>
                      <a:pt x="1176" y="420"/>
                    </a:lnTo>
                    <a:lnTo>
                      <a:pt x="1161" y="380"/>
                    </a:lnTo>
                    <a:lnTo>
                      <a:pt x="1145" y="342"/>
                    </a:lnTo>
                    <a:lnTo>
                      <a:pt x="1129" y="306"/>
                    </a:lnTo>
                    <a:lnTo>
                      <a:pt x="1111" y="272"/>
                    </a:lnTo>
                    <a:lnTo>
                      <a:pt x="1091" y="240"/>
                    </a:lnTo>
                    <a:lnTo>
                      <a:pt x="1071" y="210"/>
                    </a:lnTo>
                    <a:lnTo>
                      <a:pt x="1049" y="183"/>
                    </a:lnTo>
                    <a:lnTo>
                      <a:pt x="1027" y="157"/>
                    </a:lnTo>
                    <a:lnTo>
                      <a:pt x="1002" y="134"/>
                    </a:lnTo>
                    <a:lnTo>
                      <a:pt x="977" y="112"/>
                    </a:lnTo>
                    <a:lnTo>
                      <a:pt x="952" y="92"/>
                    </a:lnTo>
                    <a:lnTo>
                      <a:pt x="924" y="75"/>
                    </a:lnTo>
                    <a:lnTo>
                      <a:pt x="896" y="59"/>
                    </a:lnTo>
                    <a:lnTo>
                      <a:pt x="867" y="44"/>
                    </a:lnTo>
                    <a:lnTo>
                      <a:pt x="836" y="33"/>
                    </a:lnTo>
                    <a:lnTo>
                      <a:pt x="804" y="22"/>
                    </a:lnTo>
                    <a:lnTo>
                      <a:pt x="770" y="14"/>
                    </a:lnTo>
                    <a:lnTo>
                      <a:pt x="737" y="7"/>
                    </a:lnTo>
                    <a:lnTo>
                      <a:pt x="701" y="3"/>
                    </a:lnTo>
                    <a:lnTo>
                      <a:pt x="666" y="1"/>
                    </a:lnTo>
                    <a:lnTo>
                      <a:pt x="629" y="0"/>
                    </a:lnTo>
                    <a:lnTo>
                      <a:pt x="629" y="0"/>
                    </a:lnTo>
                    <a:lnTo>
                      <a:pt x="604" y="0"/>
                    </a:lnTo>
                    <a:lnTo>
                      <a:pt x="581" y="1"/>
                    </a:lnTo>
                    <a:lnTo>
                      <a:pt x="557" y="3"/>
                    </a:lnTo>
                    <a:lnTo>
                      <a:pt x="534" y="7"/>
                    </a:lnTo>
                    <a:lnTo>
                      <a:pt x="510" y="12"/>
                    </a:lnTo>
                    <a:lnTo>
                      <a:pt x="487" y="17"/>
                    </a:lnTo>
                    <a:lnTo>
                      <a:pt x="465" y="23"/>
                    </a:lnTo>
                    <a:lnTo>
                      <a:pt x="441" y="29"/>
                    </a:lnTo>
                    <a:lnTo>
                      <a:pt x="419" y="37"/>
                    </a:lnTo>
                    <a:lnTo>
                      <a:pt x="397" y="45"/>
                    </a:lnTo>
                    <a:lnTo>
                      <a:pt x="376" y="55"/>
                    </a:lnTo>
                    <a:lnTo>
                      <a:pt x="354" y="64"/>
                    </a:lnTo>
                    <a:lnTo>
                      <a:pt x="312" y="86"/>
                    </a:lnTo>
                    <a:lnTo>
                      <a:pt x="271" y="109"/>
                    </a:lnTo>
                    <a:lnTo>
                      <a:pt x="232" y="135"/>
                    </a:lnTo>
                    <a:lnTo>
                      <a:pt x="194" y="162"/>
                    </a:lnTo>
                    <a:lnTo>
                      <a:pt x="157" y="192"/>
                    </a:lnTo>
                    <a:lnTo>
                      <a:pt x="122" y="223"/>
                    </a:lnTo>
                    <a:lnTo>
                      <a:pt x="89" y="255"/>
                    </a:lnTo>
                    <a:lnTo>
                      <a:pt x="58" y="287"/>
                    </a:lnTo>
                    <a:lnTo>
                      <a:pt x="28" y="320"/>
                    </a:lnTo>
                    <a:lnTo>
                      <a:pt x="0" y="353"/>
                    </a:lnTo>
                    <a:lnTo>
                      <a:pt x="0" y="1520"/>
                    </a:lnTo>
                    <a:lnTo>
                      <a:pt x="0" y="1520"/>
                    </a:lnTo>
                    <a:lnTo>
                      <a:pt x="25" y="1551"/>
                    </a:lnTo>
                    <a:lnTo>
                      <a:pt x="52" y="1583"/>
                    </a:lnTo>
                    <a:lnTo>
                      <a:pt x="81" y="1615"/>
                    </a:lnTo>
                    <a:lnTo>
                      <a:pt x="115" y="1647"/>
                    </a:lnTo>
                    <a:lnTo>
                      <a:pt x="149" y="1678"/>
                    </a:lnTo>
                    <a:lnTo>
                      <a:pt x="186" y="1709"/>
                    </a:lnTo>
                    <a:lnTo>
                      <a:pt x="226" y="1737"/>
                    </a:lnTo>
                    <a:lnTo>
                      <a:pt x="268" y="1765"/>
                    </a:lnTo>
                    <a:lnTo>
                      <a:pt x="311" y="1791"/>
                    </a:lnTo>
                    <a:lnTo>
                      <a:pt x="356" y="1815"/>
                    </a:lnTo>
                    <a:lnTo>
                      <a:pt x="378" y="1825"/>
                    </a:lnTo>
                    <a:lnTo>
                      <a:pt x="402" y="1834"/>
                    </a:lnTo>
                    <a:lnTo>
                      <a:pt x="425" y="1844"/>
                    </a:lnTo>
                    <a:lnTo>
                      <a:pt x="450" y="1853"/>
                    </a:lnTo>
                    <a:lnTo>
                      <a:pt x="473" y="1860"/>
                    </a:lnTo>
                    <a:lnTo>
                      <a:pt x="498" y="1866"/>
                    </a:lnTo>
                    <a:lnTo>
                      <a:pt x="523" y="1873"/>
                    </a:lnTo>
                    <a:lnTo>
                      <a:pt x="549" y="1878"/>
                    </a:lnTo>
                    <a:lnTo>
                      <a:pt x="573" y="1881"/>
                    </a:lnTo>
                    <a:lnTo>
                      <a:pt x="599" y="1885"/>
                    </a:lnTo>
                    <a:lnTo>
                      <a:pt x="624" y="1886"/>
                    </a:lnTo>
                    <a:lnTo>
                      <a:pt x="650" y="1886"/>
                    </a:lnTo>
                    <a:lnTo>
                      <a:pt x="650" y="1886"/>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65" name="Freeform 22"/>
              <p:cNvSpPr>
                <a:spLocks/>
              </p:cNvSpPr>
              <p:nvPr userDrawn="1"/>
            </p:nvSpPr>
            <p:spPr bwMode="auto">
              <a:xfrm>
                <a:off x="10159607" y="1744663"/>
                <a:ext cx="660400" cy="357188"/>
              </a:xfrm>
              <a:custGeom>
                <a:avLst/>
                <a:gdLst>
                  <a:gd name="T0" fmla="*/ 1247 w 1247"/>
                  <a:gd name="T1" fmla="*/ 469 h 674"/>
                  <a:gd name="T2" fmla="*/ 1245 w 1247"/>
                  <a:gd name="T3" fmla="*/ 414 h 674"/>
                  <a:gd name="T4" fmla="*/ 1239 w 1247"/>
                  <a:gd name="T5" fmla="*/ 362 h 674"/>
                  <a:gd name="T6" fmla="*/ 1229 w 1247"/>
                  <a:gd name="T7" fmla="*/ 314 h 674"/>
                  <a:gd name="T8" fmla="*/ 1213 w 1247"/>
                  <a:gd name="T9" fmla="*/ 268 h 674"/>
                  <a:gd name="T10" fmla="*/ 1194 w 1247"/>
                  <a:gd name="T11" fmla="*/ 227 h 674"/>
                  <a:gd name="T12" fmla="*/ 1171 w 1247"/>
                  <a:gd name="T13" fmla="*/ 188 h 674"/>
                  <a:gd name="T14" fmla="*/ 1144 w 1247"/>
                  <a:gd name="T15" fmla="*/ 153 h 674"/>
                  <a:gd name="T16" fmla="*/ 1113 w 1247"/>
                  <a:gd name="T17" fmla="*/ 122 h 674"/>
                  <a:gd name="T18" fmla="*/ 1078 w 1247"/>
                  <a:gd name="T19" fmla="*/ 93 h 674"/>
                  <a:gd name="T20" fmla="*/ 1039 w 1247"/>
                  <a:gd name="T21" fmla="*/ 69 h 674"/>
                  <a:gd name="T22" fmla="*/ 996 w 1247"/>
                  <a:gd name="T23" fmla="*/ 48 h 674"/>
                  <a:gd name="T24" fmla="*/ 949 w 1247"/>
                  <a:gd name="T25" fmla="*/ 31 h 674"/>
                  <a:gd name="T26" fmla="*/ 898 w 1247"/>
                  <a:gd name="T27" fmla="*/ 17 h 674"/>
                  <a:gd name="T28" fmla="*/ 844 w 1247"/>
                  <a:gd name="T29" fmla="*/ 7 h 674"/>
                  <a:gd name="T30" fmla="*/ 786 w 1247"/>
                  <a:gd name="T31" fmla="*/ 1 h 674"/>
                  <a:gd name="T32" fmla="*/ 725 w 1247"/>
                  <a:gd name="T33" fmla="*/ 0 h 674"/>
                  <a:gd name="T34" fmla="*/ 672 w 1247"/>
                  <a:gd name="T35" fmla="*/ 0 h 674"/>
                  <a:gd name="T36" fmla="*/ 571 w 1247"/>
                  <a:gd name="T37" fmla="*/ 5 h 674"/>
                  <a:gd name="T38" fmla="*/ 473 w 1247"/>
                  <a:gd name="T39" fmla="*/ 16 h 674"/>
                  <a:gd name="T40" fmla="*/ 381 w 1247"/>
                  <a:gd name="T41" fmla="*/ 31 h 674"/>
                  <a:gd name="T42" fmla="*/ 292 w 1247"/>
                  <a:gd name="T43" fmla="*/ 52 h 674"/>
                  <a:gd name="T44" fmla="*/ 207 w 1247"/>
                  <a:gd name="T45" fmla="*/ 79 h 674"/>
                  <a:gd name="T46" fmla="*/ 123 w 1247"/>
                  <a:gd name="T47" fmla="*/ 112 h 674"/>
                  <a:gd name="T48" fmla="*/ 41 w 1247"/>
                  <a:gd name="T49" fmla="*/ 151 h 674"/>
                  <a:gd name="T50" fmla="*/ 413 w 1247"/>
                  <a:gd name="T51" fmla="*/ 581 h 674"/>
                  <a:gd name="T52" fmla="*/ 466 w 1247"/>
                  <a:gd name="T53" fmla="*/ 577 h 674"/>
                  <a:gd name="T54" fmla="*/ 574 w 1247"/>
                  <a:gd name="T55" fmla="*/ 570 h 674"/>
                  <a:gd name="T56" fmla="*/ 629 w 1247"/>
                  <a:gd name="T57" fmla="*/ 569 h 674"/>
                  <a:gd name="T58" fmla="*/ 723 w 1247"/>
                  <a:gd name="T59" fmla="*/ 572 h 674"/>
                  <a:gd name="T60" fmla="*/ 813 w 1247"/>
                  <a:gd name="T61" fmla="*/ 577 h 674"/>
                  <a:gd name="T62" fmla="*/ 898 w 1247"/>
                  <a:gd name="T63" fmla="*/ 585 h 674"/>
                  <a:gd name="T64" fmla="*/ 979 w 1247"/>
                  <a:gd name="T65" fmla="*/ 596 h 674"/>
                  <a:gd name="T66" fmla="*/ 1052 w 1247"/>
                  <a:gd name="T67" fmla="*/ 611 h 674"/>
                  <a:gd name="T68" fmla="*/ 1123 w 1247"/>
                  <a:gd name="T69" fmla="*/ 629 h 674"/>
                  <a:gd name="T70" fmla="*/ 1188 w 1247"/>
                  <a:gd name="T71" fmla="*/ 650 h 674"/>
                  <a:gd name="T72" fmla="*/ 1247 w 1247"/>
                  <a:gd name="T73" fmla="*/ 67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7" h="674">
                    <a:moveTo>
                      <a:pt x="1247" y="469"/>
                    </a:moveTo>
                    <a:lnTo>
                      <a:pt x="1247" y="469"/>
                    </a:lnTo>
                    <a:lnTo>
                      <a:pt x="1247" y="441"/>
                    </a:lnTo>
                    <a:lnTo>
                      <a:pt x="1245" y="414"/>
                    </a:lnTo>
                    <a:lnTo>
                      <a:pt x="1242" y="388"/>
                    </a:lnTo>
                    <a:lnTo>
                      <a:pt x="1239" y="362"/>
                    </a:lnTo>
                    <a:lnTo>
                      <a:pt x="1234" y="337"/>
                    </a:lnTo>
                    <a:lnTo>
                      <a:pt x="1229" y="314"/>
                    </a:lnTo>
                    <a:lnTo>
                      <a:pt x="1221" y="291"/>
                    </a:lnTo>
                    <a:lnTo>
                      <a:pt x="1213" y="268"/>
                    </a:lnTo>
                    <a:lnTo>
                      <a:pt x="1204" y="247"/>
                    </a:lnTo>
                    <a:lnTo>
                      <a:pt x="1194" y="227"/>
                    </a:lnTo>
                    <a:lnTo>
                      <a:pt x="1183" y="207"/>
                    </a:lnTo>
                    <a:lnTo>
                      <a:pt x="1171" y="188"/>
                    </a:lnTo>
                    <a:lnTo>
                      <a:pt x="1158" y="170"/>
                    </a:lnTo>
                    <a:lnTo>
                      <a:pt x="1144" y="153"/>
                    </a:lnTo>
                    <a:lnTo>
                      <a:pt x="1129" y="137"/>
                    </a:lnTo>
                    <a:lnTo>
                      <a:pt x="1113" y="122"/>
                    </a:lnTo>
                    <a:lnTo>
                      <a:pt x="1096" y="107"/>
                    </a:lnTo>
                    <a:lnTo>
                      <a:pt x="1078" y="93"/>
                    </a:lnTo>
                    <a:lnTo>
                      <a:pt x="1059" y="81"/>
                    </a:lnTo>
                    <a:lnTo>
                      <a:pt x="1039" y="69"/>
                    </a:lnTo>
                    <a:lnTo>
                      <a:pt x="1018" y="58"/>
                    </a:lnTo>
                    <a:lnTo>
                      <a:pt x="996" y="48"/>
                    </a:lnTo>
                    <a:lnTo>
                      <a:pt x="972" y="39"/>
                    </a:lnTo>
                    <a:lnTo>
                      <a:pt x="949" y="31"/>
                    </a:lnTo>
                    <a:lnTo>
                      <a:pt x="924" y="23"/>
                    </a:lnTo>
                    <a:lnTo>
                      <a:pt x="898" y="17"/>
                    </a:lnTo>
                    <a:lnTo>
                      <a:pt x="873" y="12"/>
                    </a:lnTo>
                    <a:lnTo>
                      <a:pt x="844" y="7"/>
                    </a:lnTo>
                    <a:lnTo>
                      <a:pt x="816" y="4"/>
                    </a:lnTo>
                    <a:lnTo>
                      <a:pt x="786" y="1"/>
                    </a:lnTo>
                    <a:lnTo>
                      <a:pt x="757" y="0"/>
                    </a:lnTo>
                    <a:lnTo>
                      <a:pt x="725" y="0"/>
                    </a:lnTo>
                    <a:lnTo>
                      <a:pt x="725" y="0"/>
                    </a:lnTo>
                    <a:lnTo>
                      <a:pt x="672" y="0"/>
                    </a:lnTo>
                    <a:lnTo>
                      <a:pt x="621" y="2"/>
                    </a:lnTo>
                    <a:lnTo>
                      <a:pt x="571" y="5"/>
                    </a:lnTo>
                    <a:lnTo>
                      <a:pt x="521" y="10"/>
                    </a:lnTo>
                    <a:lnTo>
                      <a:pt x="473" y="16"/>
                    </a:lnTo>
                    <a:lnTo>
                      <a:pt x="428" y="22"/>
                    </a:lnTo>
                    <a:lnTo>
                      <a:pt x="381" y="31"/>
                    </a:lnTo>
                    <a:lnTo>
                      <a:pt x="336" y="40"/>
                    </a:lnTo>
                    <a:lnTo>
                      <a:pt x="292" y="52"/>
                    </a:lnTo>
                    <a:lnTo>
                      <a:pt x="249" y="65"/>
                    </a:lnTo>
                    <a:lnTo>
                      <a:pt x="207" y="79"/>
                    </a:lnTo>
                    <a:lnTo>
                      <a:pt x="165" y="95"/>
                    </a:lnTo>
                    <a:lnTo>
                      <a:pt x="123" y="112"/>
                    </a:lnTo>
                    <a:lnTo>
                      <a:pt x="81" y="130"/>
                    </a:lnTo>
                    <a:lnTo>
                      <a:pt x="41" y="151"/>
                    </a:lnTo>
                    <a:lnTo>
                      <a:pt x="0" y="174"/>
                    </a:lnTo>
                    <a:lnTo>
                      <a:pt x="413" y="581"/>
                    </a:lnTo>
                    <a:lnTo>
                      <a:pt x="413" y="581"/>
                    </a:lnTo>
                    <a:lnTo>
                      <a:pt x="466" y="577"/>
                    </a:lnTo>
                    <a:lnTo>
                      <a:pt x="519" y="573"/>
                    </a:lnTo>
                    <a:lnTo>
                      <a:pt x="574" y="570"/>
                    </a:lnTo>
                    <a:lnTo>
                      <a:pt x="629" y="569"/>
                    </a:lnTo>
                    <a:lnTo>
                      <a:pt x="629" y="569"/>
                    </a:lnTo>
                    <a:lnTo>
                      <a:pt x="677" y="569"/>
                    </a:lnTo>
                    <a:lnTo>
                      <a:pt x="723" y="572"/>
                    </a:lnTo>
                    <a:lnTo>
                      <a:pt x="769" y="573"/>
                    </a:lnTo>
                    <a:lnTo>
                      <a:pt x="813" y="577"/>
                    </a:lnTo>
                    <a:lnTo>
                      <a:pt x="857" y="580"/>
                    </a:lnTo>
                    <a:lnTo>
                      <a:pt x="898" y="585"/>
                    </a:lnTo>
                    <a:lnTo>
                      <a:pt x="939" y="590"/>
                    </a:lnTo>
                    <a:lnTo>
                      <a:pt x="979" y="596"/>
                    </a:lnTo>
                    <a:lnTo>
                      <a:pt x="1015" y="604"/>
                    </a:lnTo>
                    <a:lnTo>
                      <a:pt x="1052" y="611"/>
                    </a:lnTo>
                    <a:lnTo>
                      <a:pt x="1088" y="620"/>
                    </a:lnTo>
                    <a:lnTo>
                      <a:pt x="1123" y="629"/>
                    </a:lnTo>
                    <a:lnTo>
                      <a:pt x="1156" y="639"/>
                    </a:lnTo>
                    <a:lnTo>
                      <a:pt x="1188" y="650"/>
                    </a:lnTo>
                    <a:lnTo>
                      <a:pt x="1218" y="662"/>
                    </a:lnTo>
                    <a:lnTo>
                      <a:pt x="1247" y="674"/>
                    </a:lnTo>
                    <a:lnTo>
                      <a:pt x="1247" y="46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grpSp>
      <p:sp>
        <p:nvSpPr>
          <p:cNvPr id="25" name="Slide Number Placeholder 3"/>
          <p:cNvSpPr>
            <a:spLocks noGrp="1"/>
          </p:cNvSpPr>
          <p:nvPr>
            <p:ph type="sldNum" sz="quarter" idx="4"/>
          </p:nvPr>
        </p:nvSpPr>
        <p:spPr>
          <a:xfrm>
            <a:off x="11638735" y="6367649"/>
            <a:ext cx="243840" cy="329184"/>
          </a:xfrm>
          <a:prstGeom prst="rect">
            <a:avLst/>
          </a:prstGeom>
        </p:spPr>
        <p:txBody>
          <a:bodyPr vert="horz" wrap="none" lIns="0" tIns="45720" rIns="0" bIns="45720" rtlCol="0" anchor="ctr"/>
          <a:lstStyle>
            <a:lvl1pPr algn="l">
              <a:defRPr sz="1333">
                <a:solidFill>
                  <a:schemeClr val="bg1"/>
                </a:solidFill>
              </a:defRPr>
            </a:lvl1pPr>
          </a:lstStyle>
          <a:p>
            <a:fld id="{5D73B403-459F-4913-B51C-E9E5DCFB7AF0}"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67646846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 whit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9A5E64F-E432-40BE-A881-76E8E3FDDC51}"/>
              </a:ext>
            </a:extLst>
          </p:cNvPr>
          <p:cNvSpPr/>
          <p:nvPr userDrawn="1"/>
        </p:nvSpPr>
        <p:spPr>
          <a:xfrm>
            <a:off x="0" y="1036320"/>
            <a:ext cx="12192000" cy="58216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endParaRPr>
          </a:p>
        </p:txBody>
      </p:sp>
      <p:sp>
        <p:nvSpPr>
          <p:cNvPr id="2" name="Title 1">
            <a:extLst>
              <a:ext uri="{FF2B5EF4-FFF2-40B4-BE49-F238E27FC236}">
                <a16:creationId xmlns:a16="http://schemas.microsoft.com/office/drawing/2014/main" id="{AD319223-0698-4C8A-A452-3001553BA4BC}"/>
              </a:ext>
            </a:extLst>
          </p:cNvPr>
          <p:cNvSpPr>
            <a:spLocks noGrp="1"/>
          </p:cNvSpPr>
          <p:nvPr>
            <p:ph type="title" hasCustomPrompt="1"/>
          </p:nvPr>
        </p:nvSpPr>
        <p:spPr>
          <a:xfrm>
            <a:off x="838200" y="365126"/>
            <a:ext cx="10515600" cy="927344"/>
          </a:xfrm>
          <a:prstGeom prst="rect">
            <a:avLst/>
          </a:prstGeom>
        </p:spPr>
        <p:txBody>
          <a:bodyPr rIns="0">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C794DCBA-DB96-487B-9CDB-C3B14D5F838D}"/>
              </a:ext>
            </a:extLst>
          </p:cNvPr>
          <p:cNvSpPr>
            <a:spLocks noGrp="1"/>
          </p:cNvSpPr>
          <p:nvPr>
            <p:ph idx="1"/>
          </p:nvPr>
        </p:nvSpPr>
        <p:spPr>
          <a:xfrm>
            <a:off x="838200" y="1292470"/>
            <a:ext cx="10515600" cy="4884493"/>
          </a:xfrm>
          <a:prstGeom prst="rect">
            <a:avLst/>
          </a:prstGeom>
        </p:spPr>
        <p:txBody>
          <a:bodyPr rIns="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806EEBE-A262-4313-9FBF-0FCF696E8F80}"/>
              </a:ext>
            </a:extLst>
          </p:cNvPr>
          <p:cNvSpPr>
            <a:spLocks noGrp="1"/>
          </p:cNvSpPr>
          <p:nvPr>
            <p:ph type="dt" sz="half" idx="10"/>
          </p:nvPr>
        </p:nvSpPr>
        <p:spPr>
          <a:xfrm>
            <a:off x="838200" y="6356350"/>
            <a:ext cx="2743200" cy="365125"/>
          </a:xfrm>
          <a:prstGeom prst="rect">
            <a:avLst/>
          </a:prstGeom>
        </p:spPr>
        <p:txBody>
          <a:bodyPr/>
          <a:lstStyle>
            <a:lvl1pPr>
              <a:defRPr>
                <a:solidFill>
                  <a:schemeClr val="tx1"/>
                </a:solidFill>
              </a:defRPr>
            </a:lvl1pPr>
          </a:lstStyle>
          <a:p>
            <a:fld id="{5882E87A-D750-4655-A083-EA1E3088262A}" type="datetime1">
              <a:rPr lang="en-US" smtClean="0">
                <a:solidFill>
                  <a:srgbClr val="38424F"/>
                </a:solidFill>
              </a:rPr>
              <a:pPr/>
              <a:t>4/15/2019</a:t>
            </a:fld>
            <a:endParaRPr lang="en-US">
              <a:solidFill>
                <a:srgbClr val="38424F"/>
              </a:solidFill>
            </a:endParaRPr>
          </a:p>
        </p:txBody>
      </p:sp>
      <p:sp>
        <p:nvSpPr>
          <p:cNvPr id="5" name="Footer Placeholder 4">
            <a:extLst>
              <a:ext uri="{FF2B5EF4-FFF2-40B4-BE49-F238E27FC236}">
                <a16:creationId xmlns:a16="http://schemas.microsoft.com/office/drawing/2014/main" id="{FBF56CED-B008-49AD-8A09-BF76D35DE8A8}"/>
              </a:ext>
            </a:extLst>
          </p:cNvPr>
          <p:cNvSpPr>
            <a:spLocks noGrp="1"/>
          </p:cNvSpPr>
          <p:nvPr>
            <p:ph type="ftr" sz="quarter" idx="11"/>
          </p:nvPr>
        </p:nvSpPr>
        <p:spPr>
          <a:xfrm>
            <a:off x="4038600" y="6356350"/>
            <a:ext cx="4114800" cy="365125"/>
          </a:xfrm>
          <a:prstGeom prst="rect">
            <a:avLst/>
          </a:prstGeom>
        </p:spPr>
        <p:txBody>
          <a:bodyPr/>
          <a:lstStyle>
            <a:lvl1pPr>
              <a:defRPr>
                <a:solidFill>
                  <a:schemeClr val="tx1"/>
                </a:solidFill>
              </a:defRPr>
            </a:lvl1pPr>
          </a:lstStyle>
          <a:p>
            <a:endParaRPr lang="en-US" dirty="0">
              <a:solidFill>
                <a:srgbClr val="38424F"/>
              </a:solidFill>
            </a:endParaRPr>
          </a:p>
        </p:txBody>
      </p:sp>
      <p:sp>
        <p:nvSpPr>
          <p:cNvPr id="6" name="Slide Number Placeholder 5">
            <a:extLst>
              <a:ext uri="{FF2B5EF4-FFF2-40B4-BE49-F238E27FC236}">
                <a16:creationId xmlns:a16="http://schemas.microsoft.com/office/drawing/2014/main" id="{C4CB1210-237E-4425-A62D-62EF39C2CD1C}"/>
              </a:ext>
            </a:extLst>
          </p:cNvPr>
          <p:cNvSpPr>
            <a:spLocks noGrp="1"/>
          </p:cNvSpPr>
          <p:nvPr>
            <p:ph type="sldNum" sz="quarter" idx="12"/>
          </p:nvPr>
        </p:nvSpPr>
        <p:spPr/>
        <p:txBody>
          <a:bodyPr/>
          <a:lstStyle>
            <a:lvl1pPr>
              <a:defRPr>
                <a:solidFill>
                  <a:schemeClr val="tx1"/>
                </a:solidFill>
              </a:defRPr>
            </a:lvl1pPr>
          </a:lstStyle>
          <a:p>
            <a:fld id="{492539B5-77D3-4BB1-B8E4-3CA0CCC8C984}" type="slidenum">
              <a:rPr lang="en-US" smtClean="0">
                <a:solidFill>
                  <a:srgbClr val="38424F"/>
                </a:solidFill>
              </a:rPr>
              <a:pPr/>
              <a:t>‹#›</a:t>
            </a:fld>
            <a:endParaRPr lang="en-US">
              <a:solidFill>
                <a:srgbClr val="38424F"/>
              </a:solidFill>
            </a:endParaRPr>
          </a:p>
        </p:txBody>
      </p:sp>
      <p:grpSp>
        <p:nvGrpSpPr>
          <p:cNvPr id="9" name="Group 8">
            <a:extLst>
              <a:ext uri="{FF2B5EF4-FFF2-40B4-BE49-F238E27FC236}">
                <a16:creationId xmlns:a16="http://schemas.microsoft.com/office/drawing/2014/main" id="{2DBFCE59-F8D0-4CA8-84FB-DAAF9BEC8A35}"/>
              </a:ext>
            </a:extLst>
          </p:cNvPr>
          <p:cNvGrpSpPr/>
          <p:nvPr userDrawn="1"/>
        </p:nvGrpSpPr>
        <p:grpSpPr>
          <a:xfrm>
            <a:off x="10688831" y="6261180"/>
            <a:ext cx="871396" cy="558999"/>
            <a:chOff x="10688831" y="6261180"/>
            <a:chExt cx="871396" cy="558999"/>
          </a:xfrm>
        </p:grpSpPr>
        <p:sp>
          <p:nvSpPr>
            <p:cNvPr id="10" name="Oval 9">
              <a:extLst>
                <a:ext uri="{FF2B5EF4-FFF2-40B4-BE49-F238E27FC236}">
                  <a16:creationId xmlns:a16="http://schemas.microsoft.com/office/drawing/2014/main" id="{F8A03470-33D0-47D9-A9C0-DD543E485DD0}"/>
                </a:ext>
              </a:extLst>
            </p:cNvPr>
            <p:cNvSpPr/>
            <p:nvPr userDrawn="1"/>
          </p:nvSpPr>
          <p:spPr>
            <a:xfrm>
              <a:off x="10784150" y="6492874"/>
              <a:ext cx="776077" cy="327305"/>
            </a:xfrm>
            <a:prstGeom prst="ellipse">
              <a:avLst/>
            </a:prstGeom>
            <a:solidFill>
              <a:schemeClr val="tx1">
                <a:alpha val="48000"/>
              </a:schemeClr>
            </a:solidFill>
            <a:ln>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pic>
          <p:nvPicPr>
            <p:cNvPr id="11" name="Picture 10">
              <a:extLst>
                <a:ext uri="{FF2B5EF4-FFF2-40B4-BE49-F238E27FC236}">
                  <a16:creationId xmlns:a16="http://schemas.microsoft.com/office/drawing/2014/main" id="{8864AC4E-5348-4057-971C-DD732DDAB8B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688831" y="6261180"/>
              <a:ext cx="776077" cy="512602"/>
            </a:xfrm>
            <a:prstGeom prst="rect">
              <a:avLst/>
            </a:prstGeom>
          </p:spPr>
        </p:pic>
      </p:grpSp>
    </p:spTree>
    <p:extLst>
      <p:ext uri="{BB962C8B-B14F-4D97-AF65-F5344CB8AC3E}">
        <p14:creationId xmlns:p14="http://schemas.microsoft.com/office/powerpoint/2010/main" val="3272484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mp; Subtitle">
    <p:spTree>
      <p:nvGrpSpPr>
        <p:cNvPr id="1" name=""/>
        <p:cNvGrpSpPr/>
        <p:nvPr/>
      </p:nvGrpSpPr>
      <p:grpSpPr>
        <a:xfrm>
          <a:off x="0" y="0"/>
          <a:ext cx="0" cy="0"/>
          <a:chOff x="0" y="0"/>
          <a:chExt cx="0" cy="0"/>
        </a:xfrm>
      </p:grpSpPr>
      <p:sp>
        <p:nvSpPr>
          <p:cNvPr id="8" name="Rectangle 9"/>
          <p:cNvSpPr>
            <a:spLocks noChangeArrowheads="1"/>
          </p:cNvSpPr>
          <p:nvPr userDrawn="1"/>
        </p:nvSpPr>
        <p:spPr bwMode="auto">
          <a:xfrm>
            <a:off x="0" y="1193799"/>
            <a:ext cx="12192000" cy="596900"/>
          </a:xfrm>
          <a:prstGeom prst="rect">
            <a:avLst/>
          </a:prstGeom>
          <a:solidFill>
            <a:schemeClr val="tx1"/>
          </a:solidFill>
          <a:ln>
            <a:noFill/>
          </a:ln>
          <a:extLst/>
        </p:spPr>
        <p:txBody>
          <a:bodyPr vert="horz" wrap="square" lIns="121920" tIns="60960" rIns="121920" bIns="60960" numCol="1" anchor="t" anchorCtr="0" compatLnSpc="1">
            <a:prstTxWarp prst="textNoShape">
              <a:avLst/>
            </a:prstTxWarp>
          </a:bodyPr>
          <a:lstStyle/>
          <a:p>
            <a:endParaRPr lang="en-US" sz="2400">
              <a:solidFill>
                <a:srgbClr val="38424F"/>
              </a:solidFill>
              <a:latin typeface="Helvetica-Normal" pitchFamily="2" charset="0"/>
            </a:endParaRPr>
          </a:p>
        </p:txBody>
      </p:sp>
      <p:sp>
        <p:nvSpPr>
          <p:cNvPr id="3" name="Text Placeholder 2"/>
          <p:cNvSpPr>
            <a:spLocks noGrp="1"/>
          </p:cNvSpPr>
          <p:nvPr>
            <p:ph type="body" idx="1" hasCustomPrompt="1"/>
          </p:nvPr>
        </p:nvSpPr>
        <p:spPr>
          <a:xfrm>
            <a:off x="838200" y="1270480"/>
            <a:ext cx="10947400" cy="403224"/>
          </a:xfrm>
          <a:prstGeom prst="rect">
            <a:avLst/>
          </a:prstGeom>
        </p:spPr>
        <p:txBody>
          <a:bodyPr lIns="0" anchor="b"/>
          <a:lstStyle>
            <a:lvl1pPr marL="0" indent="0">
              <a:buNone/>
              <a:defRPr sz="1867" b="0">
                <a:solidFill>
                  <a:schemeClr val="bg1"/>
                </a:solidFill>
                <a:latin typeface="Helvetica-Normal" pitchFamily="2" charset="0"/>
                <a:cs typeface="Calibri Light" panose="020F030202020403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Subtitle styles</a:t>
            </a:r>
          </a:p>
        </p:txBody>
      </p:sp>
      <p:sp>
        <p:nvSpPr>
          <p:cNvPr id="29" name="Content Placeholder 2"/>
          <p:cNvSpPr>
            <a:spLocks noGrp="1"/>
          </p:cNvSpPr>
          <p:nvPr>
            <p:ph idx="10"/>
          </p:nvPr>
        </p:nvSpPr>
        <p:spPr>
          <a:xfrm>
            <a:off x="838200" y="1966384"/>
            <a:ext cx="10515600" cy="4269317"/>
          </a:xfrm>
          <a:prstGeom prst="rect">
            <a:avLst/>
          </a:prstGeom>
        </p:spPr>
        <p:txBody>
          <a:bodyPr tIns="91440" bIns="91440"/>
          <a:lstStyle>
            <a:lvl1pPr>
              <a:buClr>
                <a:schemeClr val="accent1"/>
              </a:buClr>
              <a:defRPr lang="en-US" sz="2133" dirty="0" smtClean="0">
                <a:latin typeface="Helvetica-Normal" pitchFamily="2" charset="0"/>
                <a:cs typeface="Calibri Light" panose="020F0302020204030204" pitchFamily="34" charset="0"/>
              </a:defRPr>
            </a:lvl1pPr>
            <a:lvl2pPr>
              <a:defRPr lang="en-US" sz="1867" dirty="0" smtClean="0">
                <a:latin typeface="Helvetica-Normal" pitchFamily="2" charset="0"/>
                <a:cs typeface="Calibri Light" panose="020F0302020204030204" pitchFamily="34" charset="0"/>
              </a:defRPr>
            </a:lvl2pPr>
            <a:lvl3pPr>
              <a:buClr>
                <a:schemeClr val="accent2"/>
              </a:buClr>
              <a:defRPr lang="en-US" sz="1600" dirty="0" smtClean="0">
                <a:latin typeface="Helvetica-Normal" pitchFamily="2" charset="0"/>
                <a:cs typeface="Calibri Light" panose="020F0302020204030204" pitchFamily="34" charset="0"/>
              </a:defRPr>
            </a:lvl3pPr>
            <a:lvl4pPr>
              <a:defRPr lang="en-US" sz="1467" dirty="0" smtClean="0">
                <a:latin typeface="Helvetica-Normal" pitchFamily="2" charset="0"/>
                <a:cs typeface="Calibri Light" panose="020F0302020204030204" pitchFamily="34" charset="0"/>
              </a:defRPr>
            </a:lvl4pPr>
            <a:lvl5pPr>
              <a:defRPr lang="en-US" sz="1467" dirty="0">
                <a:latin typeface="Helvetica-Normal" pitchFamily="2" charset="0"/>
                <a:cs typeface="Calibri Light" panose="020F0302020204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a:extLst>
              <a:ext uri="{FF2B5EF4-FFF2-40B4-BE49-F238E27FC236}">
                <a16:creationId xmlns:a16="http://schemas.microsoft.com/office/drawing/2014/main" id="{869EB624-D7F2-461E-AB7E-AF77571DF50D}"/>
              </a:ext>
            </a:extLst>
          </p:cNvPr>
          <p:cNvSpPr>
            <a:spLocks noGrp="1"/>
          </p:cNvSpPr>
          <p:nvPr>
            <p:ph type="title" hasCustomPrompt="1"/>
          </p:nvPr>
        </p:nvSpPr>
        <p:spPr>
          <a:xfrm>
            <a:off x="838200" y="365126"/>
            <a:ext cx="10515600" cy="927344"/>
          </a:xfrm>
          <a:prstGeom prst="rect">
            <a:avLst/>
          </a:prstGeom>
        </p:spPr>
        <p:txBody>
          <a:bodyPr>
            <a:normAutofit/>
          </a:bodyPr>
          <a:lstStyle>
            <a:lvl1pPr>
              <a:defRPr sz="3600">
                <a:latin typeface="Helvetica-Normal" pitchFamily="2" charset="0"/>
              </a:defRPr>
            </a:lvl1pPr>
          </a:lstStyle>
          <a:p>
            <a:r>
              <a:rPr lang="en-US" dirty="0"/>
              <a:t>CLICK TO EDIT MASTER TITLE STYLE</a:t>
            </a:r>
          </a:p>
        </p:txBody>
      </p:sp>
      <p:sp>
        <p:nvSpPr>
          <p:cNvPr id="11" name="Date Placeholder 3">
            <a:extLst>
              <a:ext uri="{FF2B5EF4-FFF2-40B4-BE49-F238E27FC236}">
                <a16:creationId xmlns:a16="http://schemas.microsoft.com/office/drawing/2014/main" id="{68607167-72C0-4D44-9F38-497E917305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800">
                <a:solidFill>
                  <a:schemeClr val="bg1"/>
                </a:solidFill>
                <a:latin typeface="Helvetica-Normal" pitchFamily="2" charset="0"/>
              </a:defRPr>
            </a:lvl1pPr>
          </a:lstStyle>
          <a:p>
            <a:fld id="{A374FE4E-644E-4D70-A6F5-491021DB7E60}" type="datetime1">
              <a:rPr lang="en-US" smtClean="0">
                <a:solidFill>
                  <a:prstClr val="white"/>
                </a:solidFill>
              </a:rPr>
              <a:pPr/>
              <a:t>4/15/2019</a:t>
            </a:fld>
            <a:endParaRPr lang="en-US">
              <a:solidFill>
                <a:prstClr val="white"/>
              </a:solidFill>
            </a:endParaRPr>
          </a:p>
        </p:txBody>
      </p:sp>
      <p:sp>
        <p:nvSpPr>
          <p:cNvPr id="12" name="Footer Placeholder 4">
            <a:extLst>
              <a:ext uri="{FF2B5EF4-FFF2-40B4-BE49-F238E27FC236}">
                <a16:creationId xmlns:a16="http://schemas.microsoft.com/office/drawing/2014/main" id="{C14C767D-AB3D-4942-B04B-8C1C5760D0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800">
                <a:solidFill>
                  <a:schemeClr val="bg1"/>
                </a:solidFill>
                <a:latin typeface="Helvetica-Normal" pitchFamily="2" charset="0"/>
              </a:defRPr>
            </a:lvl1pPr>
          </a:lstStyle>
          <a:p>
            <a:endParaRPr lang="en-US" dirty="0">
              <a:solidFill>
                <a:prstClr val="white"/>
              </a:solidFill>
            </a:endParaRPr>
          </a:p>
        </p:txBody>
      </p:sp>
      <p:sp>
        <p:nvSpPr>
          <p:cNvPr id="13" name="Slide Number Placeholder 5">
            <a:extLst>
              <a:ext uri="{FF2B5EF4-FFF2-40B4-BE49-F238E27FC236}">
                <a16:creationId xmlns:a16="http://schemas.microsoft.com/office/drawing/2014/main" id="{E8C7AC49-EBF6-4519-BE13-A5EF5EA514A7}"/>
              </a:ext>
            </a:extLst>
          </p:cNvPr>
          <p:cNvSpPr>
            <a:spLocks noGrp="1"/>
          </p:cNvSpPr>
          <p:nvPr>
            <p:ph type="sldNum" sz="quarter" idx="4"/>
          </p:nvPr>
        </p:nvSpPr>
        <p:spPr>
          <a:xfrm>
            <a:off x="8610600" y="6356350"/>
            <a:ext cx="1991710" cy="365125"/>
          </a:xfrm>
          <a:prstGeom prst="rect">
            <a:avLst/>
          </a:prstGeom>
        </p:spPr>
        <p:txBody>
          <a:bodyPr vert="horz" lIns="91440" tIns="45720" rIns="91440" bIns="45720" rtlCol="0" anchor="ctr"/>
          <a:lstStyle>
            <a:lvl1pPr algn="r">
              <a:defRPr sz="800">
                <a:solidFill>
                  <a:schemeClr val="bg1"/>
                </a:solidFill>
                <a:latin typeface="Helvetica-Normal" pitchFamily="2" charset="0"/>
              </a:defRPr>
            </a:lvl1pPr>
          </a:lstStyle>
          <a:p>
            <a:fld id="{492539B5-77D3-4BB1-B8E4-3CA0CCC8C984}" type="slidenum">
              <a:rPr lang="en-US" smtClean="0">
                <a:solidFill>
                  <a:prstClr val="white"/>
                </a:solidFill>
              </a:rPr>
              <a:pPr/>
              <a:t>‹#›</a:t>
            </a:fld>
            <a:endParaRPr lang="en-US">
              <a:solidFill>
                <a:prstClr val="white"/>
              </a:solidFill>
            </a:endParaRPr>
          </a:p>
        </p:txBody>
      </p:sp>
    </p:spTree>
    <p:extLst>
      <p:ext uri="{BB962C8B-B14F-4D97-AF65-F5344CB8AC3E}">
        <p14:creationId xmlns:p14="http://schemas.microsoft.com/office/powerpoint/2010/main" val="266211225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Rectangle 9"/>
          <p:cNvSpPr/>
          <p:nvPr userDrawn="1"/>
        </p:nvSpPr>
        <p:spPr>
          <a:xfrm flipV="1">
            <a:off x="0" y="0"/>
            <a:ext cx="1219200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3" name="Content Placeholder 2"/>
          <p:cNvSpPr>
            <a:spLocks noGrp="1"/>
          </p:cNvSpPr>
          <p:nvPr>
            <p:ph idx="1"/>
          </p:nvPr>
        </p:nvSpPr>
        <p:spPr>
          <a:xfrm>
            <a:off x="406400" y="1612902"/>
            <a:ext cx="11379200" cy="4622801"/>
          </a:xfrm>
          <a:prstGeom prst="rect">
            <a:avLst/>
          </a:prstGeom>
        </p:spPr>
        <p:txBody>
          <a:bodyPr tIns="91440" bIns="91440"/>
          <a:lstStyle>
            <a:lvl1pPr>
              <a:buClr>
                <a:schemeClr val="accent1"/>
              </a:buClr>
              <a:defRPr lang="en-US" sz="2133" dirty="0" smtClean="0"/>
            </a:lvl1pPr>
            <a:lvl2pPr>
              <a:defRPr lang="en-US" sz="1867" dirty="0" smtClean="0"/>
            </a:lvl2pPr>
            <a:lvl3pPr>
              <a:buClr>
                <a:schemeClr val="accent2"/>
              </a:buClr>
              <a:defRPr lang="en-US" sz="1600" dirty="0" smtClean="0"/>
            </a:lvl3pPr>
            <a:lvl4pPr>
              <a:defRPr lang="en-US" sz="1467" dirty="0" smtClean="0"/>
            </a:lvl4pPr>
            <a:lvl5pPr>
              <a:defRPr lang="en-US" sz="1467"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p:nvPr>
        </p:nvSpPr>
        <p:spPr>
          <a:xfrm>
            <a:off x="406400" y="380999"/>
            <a:ext cx="11379200" cy="731520"/>
          </a:xfrm>
          <a:prstGeom prst="rect">
            <a:avLst/>
          </a:prstGeom>
        </p:spPr>
        <p:txBody>
          <a:bodyPr lIns="0" rIns="0" anchor="b"/>
          <a:lstStyle>
            <a:lvl1pPr algn="l">
              <a:lnSpc>
                <a:spcPct val="100000"/>
              </a:lnSpc>
              <a:defRPr lang="en-US" sz="3733" dirty="0">
                <a:solidFill>
                  <a:schemeClr val="bg1"/>
                </a:solidFill>
                <a:latin typeface="Myriad Pro Light" pitchFamily="34" charset="0"/>
              </a:defRPr>
            </a:lvl1pPr>
          </a:lstStyle>
          <a:p>
            <a:pPr marL="0" lvl="0" algn="l">
              <a:lnSpc>
                <a:spcPct val="90000"/>
              </a:lnSpc>
            </a:pPr>
            <a:r>
              <a:rPr lang="en-US" dirty="0"/>
              <a:t>Click to edit Master title style</a:t>
            </a:r>
          </a:p>
        </p:txBody>
      </p:sp>
      <p:sp>
        <p:nvSpPr>
          <p:cNvPr id="14"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accent1"/>
                </a:solidFill>
              </a:defRPr>
            </a:lvl1pPr>
          </a:lstStyle>
          <a:p>
            <a:fld id="{5D73B403-459F-4913-B51C-E9E5DCFB7AF0}" type="slidenum">
              <a:rPr lang="en-US" smtClean="0">
                <a:solidFill>
                  <a:srgbClr val="0078BB"/>
                </a:solidFill>
              </a:rPr>
              <a:pPr/>
              <a:t>‹#›</a:t>
            </a:fld>
            <a:endParaRPr lang="en-US" dirty="0">
              <a:solidFill>
                <a:srgbClr val="0078BB"/>
              </a:solidFill>
            </a:endParaRPr>
          </a:p>
        </p:txBody>
      </p:sp>
    </p:spTree>
    <p:extLst>
      <p:ext uri="{BB962C8B-B14F-4D97-AF65-F5344CB8AC3E}">
        <p14:creationId xmlns:p14="http://schemas.microsoft.com/office/powerpoint/2010/main" val="150232391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9" name="Rectangle 8"/>
          <p:cNvSpPr/>
          <p:nvPr userDrawn="1"/>
        </p:nvSpPr>
        <p:spPr>
          <a:xfrm flipV="1">
            <a:off x="0" y="0"/>
            <a:ext cx="1219200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8" name="Rectangle 9"/>
          <p:cNvSpPr>
            <a:spLocks noChangeArrowheads="1"/>
          </p:cNvSpPr>
          <p:nvPr userDrawn="1"/>
        </p:nvSpPr>
        <p:spPr bwMode="auto">
          <a:xfrm>
            <a:off x="0" y="1193801"/>
            <a:ext cx="12192000" cy="596900"/>
          </a:xfrm>
          <a:prstGeom prst="rect">
            <a:avLst/>
          </a:prstGeom>
          <a:solidFill>
            <a:srgbClr val="E8E8E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dirty="0">
              <a:solidFill>
                <a:srgbClr val="38424F"/>
              </a:solidFill>
            </a:endParaRPr>
          </a:p>
        </p:txBody>
      </p:sp>
      <p:sp>
        <p:nvSpPr>
          <p:cNvPr id="3" name="Text Placeholder 2"/>
          <p:cNvSpPr>
            <a:spLocks noGrp="1"/>
          </p:cNvSpPr>
          <p:nvPr>
            <p:ph type="body" idx="1" hasCustomPrompt="1"/>
          </p:nvPr>
        </p:nvSpPr>
        <p:spPr>
          <a:xfrm>
            <a:off x="406404" y="1270480"/>
            <a:ext cx="11379197" cy="403224"/>
          </a:xfrm>
          <a:prstGeom prst="rect">
            <a:avLst/>
          </a:prstGeom>
        </p:spPr>
        <p:txBody>
          <a:bodyPr lIns="0" anchor="b"/>
          <a:lstStyle>
            <a:lvl1pPr marL="0" indent="0">
              <a:buNone/>
              <a:defRPr sz="1867" b="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dirty="0"/>
              <a:t>Click to edit Subtitle styles</a:t>
            </a:r>
          </a:p>
        </p:txBody>
      </p:sp>
      <p:sp>
        <p:nvSpPr>
          <p:cNvPr id="10" name="Title 1"/>
          <p:cNvSpPr>
            <a:spLocks noGrp="1"/>
          </p:cNvSpPr>
          <p:nvPr>
            <p:ph type="title"/>
          </p:nvPr>
        </p:nvSpPr>
        <p:spPr>
          <a:xfrm>
            <a:off x="406400" y="380999"/>
            <a:ext cx="11379200" cy="731520"/>
          </a:xfrm>
          <a:prstGeom prst="rect">
            <a:avLst/>
          </a:prstGeom>
        </p:spPr>
        <p:txBody>
          <a:bodyPr lIns="0" rIns="0" anchor="b"/>
          <a:lstStyle>
            <a:lvl1pPr algn="l">
              <a:lnSpc>
                <a:spcPct val="100000"/>
              </a:lnSpc>
              <a:defRPr lang="en-US" sz="3733" dirty="0">
                <a:solidFill>
                  <a:schemeClr val="bg1"/>
                </a:solidFill>
                <a:latin typeface="Myriad Pro Light" pitchFamily="34" charset="0"/>
              </a:defRPr>
            </a:lvl1pPr>
          </a:lstStyle>
          <a:p>
            <a:pPr marL="0" lvl="0" algn="l">
              <a:lnSpc>
                <a:spcPct val="90000"/>
              </a:lnSpc>
            </a:pPr>
            <a:r>
              <a:rPr lang="en-US" dirty="0"/>
              <a:t>Click to edit Master title style</a:t>
            </a:r>
          </a:p>
        </p:txBody>
      </p:sp>
      <p:sp>
        <p:nvSpPr>
          <p:cNvPr id="28"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accent1"/>
                </a:solidFill>
              </a:defRPr>
            </a:lvl1pPr>
          </a:lstStyle>
          <a:p>
            <a:fld id="{5D73B403-459F-4913-B51C-E9E5DCFB7AF0}" type="slidenum">
              <a:rPr lang="en-US" smtClean="0">
                <a:solidFill>
                  <a:srgbClr val="0078BB"/>
                </a:solidFill>
              </a:rPr>
              <a:pPr/>
              <a:t>‹#›</a:t>
            </a:fld>
            <a:endParaRPr lang="en-US" dirty="0">
              <a:solidFill>
                <a:srgbClr val="0078BB"/>
              </a:solidFill>
            </a:endParaRPr>
          </a:p>
        </p:txBody>
      </p:sp>
      <p:sp>
        <p:nvSpPr>
          <p:cNvPr id="29" name="Content Placeholder 2"/>
          <p:cNvSpPr>
            <a:spLocks noGrp="1"/>
          </p:cNvSpPr>
          <p:nvPr>
            <p:ph idx="10"/>
          </p:nvPr>
        </p:nvSpPr>
        <p:spPr>
          <a:xfrm>
            <a:off x="406400" y="1966384"/>
            <a:ext cx="11379200" cy="4269317"/>
          </a:xfrm>
          <a:prstGeom prst="rect">
            <a:avLst/>
          </a:prstGeom>
        </p:spPr>
        <p:txBody>
          <a:bodyPr tIns="91440" bIns="91440"/>
          <a:lstStyle>
            <a:lvl1pPr>
              <a:buClr>
                <a:schemeClr val="accent1"/>
              </a:buClr>
              <a:defRPr lang="en-US" sz="2133" dirty="0" smtClean="0"/>
            </a:lvl1pPr>
            <a:lvl2pPr>
              <a:defRPr lang="en-US" sz="1867" dirty="0" smtClean="0"/>
            </a:lvl2pPr>
            <a:lvl3pPr>
              <a:buClr>
                <a:schemeClr val="accent2"/>
              </a:buClr>
              <a:defRPr lang="en-US" sz="1600" dirty="0" smtClean="0"/>
            </a:lvl3pPr>
            <a:lvl4pPr>
              <a:defRPr lang="en-US" sz="1467" dirty="0" smtClean="0"/>
            </a:lvl4pPr>
            <a:lvl5pPr>
              <a:defRPr lang="en-US" sz="1467"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59583493"/>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p:cNvSpPr/>
          <p:nvPr userDrawn="1"/>
        </p:nvSpPr>
        <p:spPr>
          <a:xfrm flipV="1">
            <a:off x="0" y="0"/>
            <a:ext cx="1219200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8" name="Title 1"/>
          <p:cNvSpPr>
            <a:spLocks noGrp="1"/>
          </p:cNvSpPr>
          <p:nvPr>
            <p:ph type="title"/>
          </p:nvPr>
        </p:nvSpPr>
        <p:spPr>
          <a:xfrm>
            <a:off x="406400" y="380999"/>
            <a:ext cx="11379200" cy="731520"/>
          </a:xfrm>
          <a:prstGeom prst="rect">
            <a:avLst/>
          </a:prstGeom>
        </p:spPr>
        <p:txBody>
          <a:bodyPr lIns="0" rIns="0" anchor="b"/>
          <a:lstStyle>
            <a:lvl1pPr algn="l">
              <a:lnSpc>
                <a:spcPct val="100000"/>
              </a:lnSpc>
              <a:defRPr lang="en-US" sz="3733" dirty="0">
                <a:solidFill>
                  <a:schemeClr val="bg1"/>
                </a:solidFill>
                <a:latin typeface="Myriad Pro Light" pitchFamily="34" charset="0"/>
              </a:defRPr>
            </a:lvl1pPr>
          </a:lstStyle>
          <a:p>
            <a:pPr marL="0" lvl="0" algn="l">
              <a:lnSpc>
                <a:spcPct val="90000"/>
              </a:lnSpc>
            </a:pPr>
            <a:r>
              <a:rPr lang="en-US" dirty="0"/>
              <a:t>Click to edit Master title style</a:t>
            </a:r>
          </a:p>
        </p:txBody>
      </p:sp>
      <p:sp>
        <p:nvSpPr>
          <p:cNvPr id="14"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accent1"/>
                </a:solidFill>
              </a:defRPr>
            </a:lvl1pPr>
          </a:lstStyle>
          <a:p>
            <a:fld id="{5D73B403-459F-4913-B51C-E9E5DCFB7AF0}" type="slidenum">
              <a:rPr lang="en-US" smtClean="0">
                <a:solidFill>
                  <a:srgbClr val="0078BB"/>
                </a:solidFill>
              </a:rPr>
              <a:pPr/>
              <a:t>‹#›</a:t>
            </a:fld>
            <a:endParaRPr lang="en-US" dirty="0">
              <a:solidFill>
                <a:srgbClr val="0078BB"/>
              </a:solidFill>
            </a:endParaRPr>
          </a:p>
        </p:txBody>
      </p:sp>
    </p:spTree>
    <p:extLst>
      <p:ext uri="{BB962C8B-B14F-4D97-AF65-F5344CB8AC3E}">
        <p14:creationId xmlns:p14="http://schemas.microsoft.com/office/powerpoint/2010/main" val="393089083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accent1"/>
                </a:solidFill>
              </a:defRPr>
            </a:lvl1pPr>
          </a:lstStyle>
          <a:p>
            <a:fld id="{5D73B403-459F-4913-B51C-E9E5DCFB7AF0}" type="slidenum">
              <a:rPr lang="en-US" smtClean="0">
                <a:solidFill>
                  <a:srgbClr val="0078BB"/>
                </a:solidFill>
              </a:rPr>
              <a:pPr/>
              <a:t>‹#›</a:t>
            </a:fld>
            <a:endParaRPr lang="en-US" dirty="0">
              <a:solidFill>
                <a:srgbClr val="0078BB"/>
              </a:solidFill>
            </a:endParaRPr>
          </a:p>
        </p:txBody>
      </p:sp>
    </p:spTree>
    <p:extLst>
      <p:ext uri="{BB962C8B-B14F-4D97-AF65-F5344CB8AC3E}">
        <p14:creationId xmlns:p14="http://schemas.microsoft.com/office/powerpoint/2010/main" val="388824058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1" name="Rectangle 20"/>
          <p:cNvSpPr/>
          <p:nvPr userDrawn="1"/>
        </p:nvSpPr>
        <p:spPr>
          <a:xfrm flipV="1">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2" name="Title 1"/>
          <p:cNvSpPr>
            <a:spLocks noGrp="1"/>
          </p:cNvSpPr>
          <p:nvPr>
            <p:ph type="title" hasCustomPrompt="1"/>
          </p:nvPr>
        </p:nvSpPr>
        <p:spPr>
          <a:xfrm>
            <a:off x="963085" y="4406901"/>
            <a:ext cx="10363200" cy="1362075"/>
          </a:xfrm>
          <a:prstGeom prst="rect">
            <a:avLst/>
          </a:prstGeom>
        </p:spPr>
        <p:txBody>
          <a:bodyPr anchor="t"/>
          <a:lstStyle>
            <a:lvl1pPr algn="l">
              <a:defRPr sz="5333" b="0" cap="none" baseline="0">
                <a:solidFill>
                  <a:schemeClr val="bg1"/>
                </a:solidFill>
                <a:latin typeface="+mj-lt"/>
              </a:defRPr>
            </a:lvl1pPr>
          </a:lstStyle>
          <a:p>
            <a:r>
              <a:rPr lang="en-US" dirty="0"/>
              <a:t>click to edit master title style</a:t>
            </a:r>
          </a:p>
        </p:txBody>
      </p:sp>
      <p:sp>
        <p:nvSpPr>
          <p:cNvPr id="3" name="Text Placeholder 2"/>
          <p:cNvSpPr>
            <a:spLocks noGrp="1"/>
          </p:cNvSpPr>
          <p:nvPr>
            <p:ph type="body" idx="1"/>
          </p:nvPr>
        </p:nvSpPr>
        <p:spPr>
          <a:xfrm>
            <a:off x="963085" y="2906713"/>
            <a:ext cx="10363200" cy="1500187"/>
          </a:xfrm>
          <a:prstGeom prst="rect">
            <a:avLst/>
          </a:prstGeom>
        </p:spPr>
        <p:txBody>
          <a:bodyPr anchor="b"/>
          <a:lstStyle>
            <a:lvl1pPr marL="0" indent="0">
              <a:buNone/>
              <a:defRPr sz="2667">
                <a:solidFill>
                  <a:schemeClr val="accent1">
                    <a:lumMod val="20000"/>
                    <a:lumOff val="80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grpSp>
        <p:nvGrpSpPr>
          <p:cNvPr id="5" name="Group 4"/>
          <p:cNvGrpSpPr>
            <a:grpSpLocks noChangeAspect="1"/>
          </p:cNvGrpSpPr>
          <p:nvPr userDrawn="1"/>
        </p:nvGrpSpPr>
        <p:grpSpPr>
          <a:xfrm>
            <a:off x="963085" y="819273"/>
            <a:ext cx="3890064" cy="2935864"/>
            <a:chOff x="4902343" y="163680"/>
            <a:chExt cx="6879425" cy="5191961"/>
          </a:xfrm>
        </p:grpSpPr>
        <p:sp>
          <p:nvSpPr>
            <p:cNvPr id="6" name="Freeform 5"/>
            <p:cNvSpPr>
              <a:spLocks/>
            </p:cNvSpPr>
            <p:nvPr userDrawn="1"/>
          </p:nvSpPr>
          <p:spPr bwMode="auto">
            <a:xfrm>
              <a:off x="4958693" y="212142"/>
              <a:ext cx="6823075" cy="5143499"/>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close/>
                </a:path>
              </a:pathLst>
            </a:custGeom>
            <a:gradFill>
              <a:gsLst>
                <a:gs pos="0">
                  <a:schemeClr val="tx1">
                    <a:alpha val="20000"/>
                  </a:schemeClr>
                </a:gs>
                <a:gs pos="100000">
                  <a:schemeClr val="tx1">
                    <a:alpha val="0"/>
                  </a:schemeClr>
                </a:gs>
              </a:gsLst>
              <a:lin ang="4500000" scaled="0"/>
            </a:gradFill>
            <a:ln>
              <a:noFill/>
            </a:ln>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nvGrpSpPr>
            <p:cNvPr id="7" name="Group 6"/>
            <p:cNvGrpSpPr>
              <a:grpSpLocks noChangeAspect="1"/>
            </p:cNvGrpSpPr>
            <p:nvPr userDrawn="1"/>
          </p:nvGrpSpPr>
          <p:grpSpPr>
            <a:xfrm>
              <a:off x="4902343" y="163680"/>
              <a:ext cx="4591630" cy="2903371"/>
              <a:chOff x="7227490" y="-576264"/>
              <a:chExt cx="8134347" cy="5143501"/>
            </a:xfrm>
          </p:grpSpPr>
          <p:sp>
            <p:nvSpPr>
              <p:cNvPr id="8" name="Freeform 10"/>
              <p:cNvSpPr>
                <a:spLocks/>
              </p:cNvSpPr>
              <p:nvPr userDrawn="1"/>
            </p:nvSpPr>
            <p:spPr bwMode="auto">
              <a:xfrm>
                <a:off x="7227490" y="-576264"/>
                <a:ext cx="8134347" cy="5143499"/>
              </a:xfrm>
              <a:custGeom>
                <a:avLst/>
                <a:gdLst>
                  <a:gd name="T0" fmla="*/ 15344 w 15372"/>
                  <a:gd name="T1" fmla="*/ 5209 h 9720"/>
                  <a:gd name="T2" fmla="*/ 15236 w 15372"/>
                  <a:gd name="T3" fmla="*/ 4779 h 9720"/>
                  <a:gd name="T4" fmla="*/ 15055 w 15372"/>
                  <a:gd name="T5" fmla="*/ 4383 h 9720"/>
                  <a:gd name="T6" fmla="*/ 14808 w 15372"/>
                  <a:gd name="T7" fmla="*/ 4031 h 9720"/>
                  <a:gd name="T8" fmla="*/ 14502 w 15372"/>
                  <a:gd name="T9" fmla="*/ 3729 h 9720"/>
                  <a:gd name="T10" fmla="*/ 14146 w 15372"/>
                  <a:gd name="T11" fmla="*/ 3486 h 9720"/>
                  <a:gd name="T12" fmla="*/ 13872 w 15372"/>
                  <a:gd name="T13" fmla="*/ 3208 h 9720"/>
                  <a:gd name="T14" fmla="*/ 13671 w 15372"/>
                  <a:gd name="T15" fmla="*/ 2692 h 9720"/>
                  <a:gd name="T16" fmla="*/ 13369 w 15372"/>
                  <a:gd name="T17" fmla="*/ 2239 h 9720"/>
                  <a:gd name="T18" fmla="*/ 12981 w 15372"/>
                  <a:gd name="T19" fmla="*/ 1859 h 9720"/>
                  <a:gd name="T20" fmla="*/ 12520 w 15372"/>
                  <a:gd name="T21" fmla="*/ 1567 h 9720"/>
                  <a:gd name="T22" fmla="*/ 12001 w 15372"/>
                  <a:gd name="T23" fmla="*/ 1378 h 9720"/>
                  <a:gd name="T24" fmla="*/ 11436 w 15372"/>
                  <a:gd name="T25" fmla="*/ 1302 h 9720"/>
                  <a:gd name="T26" fmla="*/ 10961 w 15372"/>
                  <a:gd name="T27" fmla="*/ 1336 h 9720"/>
                  <a:gd name="T28" fmla="*/ 10472 w 15372"/>
                  <a:gd name="T29" fmla="*/ 1466 h 9720"/>
                  <a:gd name="T30" fmla="*/ 10026 w 15372"/>
                  <a:gd name="T31" fmla="*/ 1686 h 9720"/>
                  <a:gd name="T32" fmla="*/ 9697 w 15372"/>
                  <a:gd name="T33" fmla="*/ 1550 h 9720"/>
                  <a:gd name="T34" fmla="*/ 9313 w 15372"/>
                  <a:gd name="T35" fmla="*/ 1102 h 9720"/>
                  <a:gd name="T36" fmla="*/ 8865 w 15372"/>
                  <a:gd name="T37" fmla="*/ 718 h 9720"/>
                  <a:gd name="T38" fmla="*/ 8361 w 15372"/>
                  <a:gd name="T39" fmla="*/ 409 h 9720"/>
                  <a:gd name="T40" fmla="*/ 7807 w 15372"/>
                  <a:gd name="T41" fmla="*/ 181 h 9720"/>
                  <a:gd name="T42" fmla="*/ 7213 w 15372"/>
                  <a:gd name="T43" fmla="*/ 42 h 9720"/>
                  <a:gd name="T44" fmla="*/ 6651 w 15372"/>
                  <a:gd name="T45" fmla="*/ 0 h 9720"/>
                  <a:gd name="T46" fmla="*/ 5982 w 15372"/>
                  <a:gd name="T47" fmla="*/ 59 h 9720"/>
                  <a:gd name="T48" fmla="*/ 5352 w 15372"/>
                  <a:gd name="T49" fmla="*/ 230 h 9720"/>
                  <a:gd name="T50" fmla="*/ 4771 w 15372"/>
                  <a:gd name="T51" fmla="*/ 503 h 9720"/>
                  <a:gd name="T52" fmla="*/ 4249 w 15372"/>
                  <a:gd name="T53" fmla="*/ 866 h 9720"/>
                  <a:gd name="T54" fmla="*/ 3797 w 15372"/>
                  <a:gd name="T55" fmla="*/ 1310 h 9720"/>
                  <a:gd name="T56" fmla="*/ 3424 w 15372"/>
                  <a:gd name="T57" fmla="*/ 1825 h 9720"/>
                  <a:gd name="T58" fmla="*/ 2878 w 15372"/>
                  <a:gd name="T59" fmla="*/ 2081 h 9720"/>
                  <a:gd name="T60" fmla="*/ 2088 w 15372"/>
                  <a:gd name="T61" fmla="*/ 2296 h 9720"/>
                  <a:gd name="T62" fmla="*/ 1386 w 15372"/>
                  <a:gd name="T63" fmla="*/ 2685 h 9720"/>
                  <a:gd name="T64" fmla="*/ 802 w 15372"/>
                  <a:gd name="T65" fmla="*/ 3225 h 9720"/>
                  <a:gd name="T66" fmla="*/ 360 w 15372"/>
                  <a:gd name="T67" fmla="*/ 3889 h 9720"/>
                  <a:gd name="T68" fmla="*/ 84 w 15372"/>
                  <a:gd name="T69" fmla="*/ 4652 h 9720"/>
                  <a:gd name="T70" fmla="*/ 0 w 15372"/>
                  <a:gd name="T71" fmla="*/ 5402 h 9720"/>
                  <a:gd name="T72" fmla="*/ 106 w 15372"/>
                  <a:gd name="T73" fmla="*/ 6241 h 9720"/>
                  <a:gd name="T74" fmla="*/ 405 w 15372"/>
                  <a:gd name="T75" fmla="*/ 7002 h 9720"/>
                  <a:gd name="T76" fmla="*/ 871 w 15372"/>
                  <a:gd name="T77" fmla="*/ 7658 h 9720"/>
                  <a:gd name="T78" fmla="*/ 1480 w 15372"/>
                  <a:gd name="T79" fmla="*/ 8185 h 9720"/>
                  <a:gd name="T80" fmla="*/ 2202 w 15372"/>
                  <a:gd name="T81" fmla="*/ 8554 h 9720"/>
                  <a:gd name="T82" fmla="*/ 3013 w 15372"/>
                  <a:gd name="T83" fmla="*/ 8740 h 9720"/>
                  <a:gd name="T84" fmla="*/ 3627 w 15372"/>
                  <a:gd name="T85" fmla="*/ 8747 h 9720"/>
                  <a:gd name="T86" fmla="*/ 4150 w 15372"/>
                  <a:gd name="T87" fmla="*/ 8663 h 9720"/>
                  <a:gd name="T88" fmla="*/ 4861 w 15372"/>
                  <a:gd name="T89" fmla="*/ 9100 h 9720"/>
                  <a:gd name="T90" fmla="*/ 5785 w 15372"/>
                  <a:gd name="T91" fmla="*/ 9501 h 9720"/>
                  <a:gd name="T92" fmla="*/ 6798 w 15372"/>
                  <a:gd name="T93" fmla="*/ 9702 h 9720"/>
                  <a:gd name="T94" fmla="*/ 7782 w 15372"/>
                  <a:gd name="T95" fmla="*/ 9688 h 9720"/>
                  <a:gd name="T96" fmla="*/ 8836 w 15372"/>
                  <a:gd name="T97" fmla="*/ 9443 h 9720"/>
                  <a:gd name="T98" fmla="*/ 9788 w 15372"/>
                  <a:gd name="T99" fmla="*/ 8979 h 9720"/>
                  <a:gd name="T100" fmla="*/ 10493 w 15372"/>
                  <a:gd name="T101" fmla="*/ 8589 h 9720"/>
                  <a:gd name="T102" fmla="*/ 11113 w 15372"/>
                  <a:gd name="T103" fmla="*/ 8743 h 9720"/>
                  <a:gd name="T104" fmla="*/ 11707 w 15372"/>
                  <a:gd name="T105" fmla="*/ 8735 h 9720"/>
                  <a:gd name="T106" fmla="*/ 12322 w 15372"/>
                  <a:gd name="T107" fmla="*/ 8565 h 9720"/>
                  <a:gd name="T108" fmla="*/ 12859 w 15372"/>
                  <a:gd name="T109" fmla="*/ 8249 h 9720"/>
                  <a:gd name="T110" fmla="*/ 13292 w 15372"/>
                  <a:gd name="T111" fmla="*/ 7941 h 9720"/>
                  <a:gd name="T112" fmla="*/ 13835 w 15372"/>
                  <a:gd name="T113" fmla="*/ 7804 h 9720"/>
                  <a:gd name="T114" fmla="*/ 14322 w 15372"/>
                  <a:gd name="T115" fmla="*/ 7550 h 9720"/>
                  <a:gd name="T116" fmla="*/ 14735 w 15372"/>
                  <a:gd name="T117" fmla="*/ 7195 h 9720"/>
                  <a:gd name="T118" fmla="*/ 15058 w 15372"/>
                  <a:gd name="T119" fmla="*/ 6756 h 9720"/>
                  <a:gd name="T120" fmla="*/ 15275 w 15372"/>
                  <a:gd name="T121" fmla="*/ 6250 h 9720"/>
                  <a:gd name="T122" fmla="*/ 15368 w 15372"/>
                  <a:gd name="T123" fmla="*/ 5691 h 9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72" h="9720">
                    <a:moveTo>
                      <a:pt x="15372" y="5573"/>
                    </a:moveTo>
                    <a:lnTo>
                      <a:pt x="15372" y="5573"/>
                    </a:lnTo>
                    <a:lnTo>
                      <a:pt x="15371" y="5527"/>
                    </a:lnTo>
                    <a:lnTo>
                      <a:pt x="15370" y="5481"/>
                    </a:lnTo>
                    <a:lnTo>
                      <a:pt x="15368" y="5435"/>
                    </a:lnTo>
                    <a:lnTo>
                      <a:pt x="15365" y="5390"/>
                    </a:lnTo>
                    <a:lnTo>
                      <a:pt x="15361" y="5344"/>
                    </a:lnTo>
                    <a:lnTo>
                      <a:pt x="15356" y="5299"/>
                    </a:lnTo>
                    <a:lnTo>
                      <a:pt x="15351" y="5254"/>
                    </a:lnTo>
                    <a:lnTo>
                      <a:pt x="15344" y="5209"/>
                    </a:lnTo>
                    <a:lnTo>
                      <a:pt x="15337" y="5164"/>
                    </a:lnTo>
                    <a:lnTo>
                      <a:pt x="15329" y="5121"/>
                    </a:lnTo>
                    <a:lnTo>
                      <a:pt x="15320" y="5077"/>
                    </a:lnTo>
                    <a:lnTo>
                      <a:pt x="15310" y="5034"/>
                    </a:lnTo>
                    <a:lnTo>
                      <a:pt x="15301" y="4991"/>
                    </a:lnTo>
                    <a:lnTo>
                      <a:pt x="15289" y="4947"/>
                    </a:lnTo>
                    <a:lnTo>
                      <a:pt x="15277" y="4904"/>
                    </a:lnTo>
                    <a:lnTo>
                      <a:pt x="15264" y="4862"/>
                    </a:lnTo>
                    <a:lnTo>
                      <a:pt x="15251" y="4821"/>
                    </a:lnTo>
                    <a:lnTo>
                      <a:pt x="15236" y="4779"/>
                    </a:lnTo>
                    <a:lnTo>
                      <a:pt x="15222" y="4738"/>
                    </a:lnTo>
                    <a:lnTo>
                      <a:pt x="15206" y="4696"/>
                    </a:lnTo>
                    <a:lnTo>
                      <a:pt x="15190" y="4657"/>
                    </a:lnTo>
                    <a:lnTo>
                      <a:pt x="15172" y="4616"/>
                    </a:lnTo>
                    <a:lnTo>
                      <a:pt x="15154" y="4577"/>
                    </a:lnTo>
                    <a:lnTo>
                      <a:pt x="15135" y="4537"/>
                    </a:lnTo>
                    <a:lnTo>
                      <a:pt x="15117" y="4498"/>
                    </a:lnTo>
                    <a:lnTo>
                      <a:pt x="15097" y="4460"/>
                    </a:lnTo>
                    <a:lnTo>
                      <a:pt x="15076" y="4421"/>
                    </a:lnTo>
                    <a:lnTo>
                      <a:pt x="15055" y="4383"/>
                    </a:lnTo>
                    <a:lnTo>
                      <a:pt x="15033" y="4346"/>
                    </a:lnTo>
                    <a:lnTo>
                      <a:pt x="15011" y="4309"/>
                    </a:lnTo>
                    <a:lnTo>
                      <a:pt x="14987" y="4272"/>
                    </a:lnTo>
                    <a:lnTo>
                      <a:pt x="14963" y="4236"/>
                    </a:lnTo>
                    <a:lnTo>
                      <a:pt x="14939" y="4201"/>
                    </a:lnTo>
                    <a:lnTo>
                      <a:pt x="14914" y="4166"/>
                    </a:lnTo>
                    <a:lnTo>
                      <a:pt x="14888" y="4132"/>
                    </a:lnTo>
                    <a:lnTo>
                      <a:pt x="14862" y="4097"/>
                    </a:lnTo>
                    <a:lnTo>
                      <a:pt x="14835" y="4064"/>
                    </a:lnTo>
                    <a:lnTo>
                      <a:pt x="14808" y="4031"/>
                    </a:lnTo>
                    <a:lnTo>
                      <a:pt x="14779" y="3999"/>
                    </a:lnTo>
                    <a:lnTo>
                      <a:pt x="14751" y="3967"/>
                    </a:lnTo>
                    <a:lnTo>
                      <a:pt x="14721" y="3935"/>
                    </a:lnTo>
                    <a:lnTo>
                      <a:pt x="14692" y="3904"/>
                    </a:lnTo>
                    <a:lnTo>
                      <a:pt x="14661" y="3873"/>
                    </a:lnTo>
                    <a:lnTo>
                      <a:pt x="14630" y="3843"/>
                    </a:lnTo>
                    <a:lnTo>
                      <a:pt x="14599" y="3814"/>
                    </a:lnTo>
                    <a:lnTo>
                      <a:pt x="14567" y="3784"/>
                    </a:lnTo>
                    <a:lnTo>
                      <a:pt x="14534" y="3757"/>
                    </a:lnTo>
                    <a:lnTo>
                      <a:pt x="14502" y="3729"/>
                    </a:lnTo>
                    <a:lnTo>
                      <a:pt x="14469" y="3702"/>
                    </a:lnTo>
                    <a:lnTo>
                      <a:pt x="14434" y="3676"/>
                    </a:lnTo>
                    <a:lnTo>
                      <a:pt x="14400" y="3650"/>
                    </a:lnTo>
                    <a:lnTo>
                      <a:pt x="14365" y="3624"/>
                    </a:lnTo>
                    <a:lnTo>
                      <a:pt x="14329" y="3599"/>
                    </a:lnTo>
                    <a:lnTo>
                      <a:pt x="14294" y="3576"/>
                    </a:lnTo>
                    <a:lnTo>
                      <a:pt x="14258" y="3553"/>
                    </a:lnTo>
                    <a:lnTo>
                      <a:pt x="14221" y="3529"/>
                    </a:lnTo>
                    <a:lnTo>
                      <a:pt x="14184" y="3507"/>
                    </a:lnTo>
                    <a:lnTo>
                      <a:pt x="14146" y="3486"/>
                    </a:lnTo>
                    <a:lnTo>
                      <a:pt x="14108" y="3465"/>
                    </a:lnTo>
                    <a:lnTo>
                      <a:pt x="14069" y="3445"/>
                    </a:lnTo>
                    <a:lnTo>
                      <a:pt x="14030" y="3426"/>
                    </a:lnTo>
                    <a:lnTo>
                      <a:pt x="13992" y="3407"/>
                    </a:lnTo>
                    <a:lnTo>
                      <a:pt x="13951" y="3389"/>
                    </a:lnTo>
                    <a:lnTo>
                      <a:pt x="13912" y="3371"/>
                    </a:lnTo>
                    <a:lnTo>
                      <a:pt x="13912" y="3371"/>
                    </a:lnTo>
                    <a:lnTo>
                      <a:pt x="13899" y="3316"/>
                    </a:lnTo>
                    <a:lnTo>
                      <a:pt x="13887" y="3262"/>
                    </a:lnTo>
                    <a:lnTo>
                      <a:pt x="13872" y="3208"/>
                    </a:lnTo>
                    <a:lnTo>
                      <a:pt x="13857" y="3153"/>
                    </a:lnTo>
                    <a:lnTo>
                      <a:pt x="13841" y="3100"/>
                    </a:lnTo>
                    <a:lnTo>
                      <a:pt x="13823" y="3047"/>
                    </a:lnTo>
                    <a:lnTo>
                      <a:pt x="13804" y="2996"/>
                    </a:lnTo>
                    <a:lnTo>
                      <a:pt x="13785" y="2944"/>
                    </a:lnTo>
                    <a:lnTo>
                      <a:pt x="13765" y="2892"/>
                    </a:lnTo>
                    <a:lnTo>
                      <a:pt x="13743" y="2842"/>
                    </a:lnTo>
                    <a:lnTo>
                      <a:pt x="13719" y="2791"/>
                    </a:lnTo>
                    <a:lnTo>
                      <a:pt x="13696" y="2742"/>
                    </a:lnTo>
                    <a:lnTo>
                      <a:pt x="13671" y="2692"/>
                    </a:lnTo>
                    <a:lnTo>
                      <a:pt x="13645" y="2644"/>
                    </a:lnTo>
                    <a:lnTo>
                      <a:pt x="13618" y="2596"/>
                    </a:lnTo>
                    <a:lnTo>
                      <a:pt x="13590" y="2550"/>
                    </a:lnTo>
                    <a:lnTo>
                      <a:pt x="13562" y="2504"/>
                    </a:lnTo>
                    <a:lnTo>
                      <a:pt x="13532" y="2457"/>
                    </a:lnTo>
                    <a:lnTo>
                      <a:pt x="13501" y="2413"/>
                    </a:lnTo>
                    <a:lnTo>
                      <a:pt x="13469" y="2368"/>
                    </a:lnTo>
                    <a:lnTo>
                      <a:pt x="13437" y="2324"/>
                    </a:lnTo>
                    <a:lnTo>
                      <a:pt x="13404" y="2281"/>
                    </a:lnTo>
                    <a:lnTo>
                      <a:pt x="13369" y="2239"/>
                    </a:lnTo>
                    <a:lnTo>
                      <a:pt x="13335" y="2197"/>
                    </a:lnTo>
                    <a:lnTo>
                      <a:pt x="13298" y="2156"/>
                    </a:lnTo>
                    <a:lnTo>
                      <a:pt x="13261" y="2117"/>
                    </a:lnTo>
                    <a:lnTo>
                      <a:pt x="13224" y="2078"/>
                    </a:lnTo>
                    <a:lnTo>
                      <a:pt x="13186" y="2039"/>
                    </a:lnTo>
                    <a:lnTo>
                      <a:pt x="13146" y="2001"/>
                    </a:lnTo>
                    <a:lnTo>
                      <a:pt x="13106" y="1965"/>
                    </a:lnTo>
                    <a:lnTo>
                      <a:pt x="13065" y="1928"/>
                    </a:lnTo>
                    <a:lnTo>
                      <a:pt x="13024" y="1894"/>
                    </a:lnTo>
                    <a:lnTo>
                      <a:pt x="12981" y="1859"/>
                    </a:lnTo>
                    <a:lnTo>
                      <a:pt x="12938" y="1826"/>
                    </a:lnTo>
                    <a:lnTo>
                      <a:pt x="12895" y="1794"/>
                    </a:lnTo>
                    <a:lnTo>
                      <a:pt x="12850" y="1762"/>
                    </a:lnTo>
                    <a:lnTo>
                      <a:pt x="12805" y="1731"/>
                    </a:lnTo>
                    <a:lnTo>
                      <a:pt x="12759" y="1702"/>
                    </a:lnTo>
                    <a:lnTo>
                      <a:pt x="12712" y="1673"/>
                    </a:lnTo>
                    <a:lnTo>
                      <a:pt x="12666" y="1645"/>
                    </a:lnTo>
                    <a:lnTo>
                      <a:pt x="12618" y="1619"/>
                    </a:lnTo>
                    <a:lnTo>
                      <a:pt x="12569" y="1593"/>
                    </a:lnTo>
                    <a:lnTo>
                      <a:pt x="12520" y="1567"/>
                    </a:lnTo>
                    <a:lnTo>
                      <a:pt x="12471" y="1544"/>
                    </a:lnTo>
                    <a:lnTo>
                      <a:pt x="12422" y="1522"/>
                    </a:lnTo>
                    <a:lnTo>
                      <a:pt x="12370" y="1500"/>
                    </a:lnTo>
                    <a:lnTo>
                      <a:pt x="12319" y="1479"/>
                    </a:lnTo>
                    <a:lnTo>
                      <a:pt x="12268" y="1459"/>
                    </a:lnTo>
                    <a:lnTo>
                      <a:pt x="12215" y="1441"/>
                    </a:lnTo>
                    <a:lnTo>
                      <a:pt x="12163" y="1423"/>
                    </a:lnTo>
                    <a:lnTo>
                      <a:pt x="12109" y="1407"/>
                    </a:lnTo>
                    <a:lnTo>
                      <a:pt x="12056" y="1392"/>
                    </a:lnTo>
                    <a:lnTo>
                      <a:pt x="12001" y="1378"/>
                    </a:lnTo>
                    <a:lnTo>
                      <a:pt x="11946" y="1365"/>
                    </a:lnTo>
                    <a:lnTo>
                      <a:pt x="11890" y="1353"/>
                    </a:lnTo>
                    <a:lnTo>
                      <a:pt x="11835" y="1343"/>
                    </a:lnTo>
                    <a:lnTo>
                      <a:pt x="11779" y="1333"/>
                    </a:lnTo>
                    <a:lnTo>
                      <a:pt x="11723" y="1325"/>
                    </a:lnTo>
                    <a:lnTo>
                      <a:pt x="11666" y="1319"/>
                    </a:lnTo>
                    <a:lnTo>
                      <a:pt x="11609" y="1312"/>
                    </a:lnTo>
                    <a:lnTo>
                      <a:pt x="11551" y="1307"/>
                    </a:lnTo>
                    <a:lnTo>
                      <a:pt x="11494" y="1305"/>
                    </a:lnTo>
                    <a:lnTo>
                      <a:pt x="11436" y="1302"/>
                    </a:lnTo>
                    <a:lnTo>
                      <a:pt x="11376" y="1302"/>
                    </a:lnTo>
                    <a:lnTo>
                      <a:pt x="11376" y="1302"/>
                    </a:lnTo>
                    <a:lnTo>
                      <a:pt x="11323" y="1302"/>
                    </a:lnTo>
                    <a:lnTo>
                      <a:pt x="11272" y="1304"/>
                    </a:lnTo>
                    <a:lnTo>
                      <a:pt x="11219" y="1307"/>
                    </a:lnTo>
                    <a:lnTo>
                      <a:pt x="11167" y="1311"/>
                    </a:lnTo>
                    <a:lnTo>
                      <a:pt x="11115" y="1315"/>
                    </a:lnTo>
                    <a:lnTo>
                      <a:pt x="11063" y="1321"/>
                    </a:lnTo>
                    <a:lnTo>
                      <a:pt x="11012" y="1328"/>
                    </a:lnTo>
                    <a:lnTo>
                      <a:pt x="10961" y="1336"/>
                    </a:lnTo>
                    <a:lnTo>
                      <a:pt x="10911" y="1344"/>
                    </a:lnTo>
                    <a:lnTo>
                      <a:pt x="10860" y="1354"/>
                    </a:lnTo>
                    <a:lnTo>
                      <a:pt x="10811" y="1365"/>
                    </a:lnTo>
                    <a:lnTo>
                      <a:pt x="10762" y="1376"/>
                    </a:lnTo>
                    <a:lnTo>
                      <a:pt x="10712" y="1389"/>
                    </a:lnTo>
                    <a:lnTo>
                      <a:pt x="10663" y="1402"/>
                    </a:lnTo>
                    <a:lnTo>
                      <a:pt x="10615" y="1417"/>
                    </a:lnTo>
                    <a:lnTo>
                      <a:pt x="10567" y="1433"/>
                    </a:lnTo>
                    <a:lnTo>
                      <a:pt x="10519" y="1449"/>
                    </a:lnTo>
                    <a:lnTo>
                      <a:pt x="10472" y="1466"/>
                    </a:lnTo>
                    <a:lnTo>
                      <a:pt x="10425" y="1485"/>
                    </a:lnTo>
                    <a:lnTo>
                      <a:pt x="10379" y="1503"/>
                    </a:lnTo>
                    <a:lnTo>
                      <a:pt x="10334" y="1523"/>
                    </a:lnTo>
                    <a:lnTo>
                      <a:pt x="10288" y="1544"/>
                    </a:lnTo>
                    <a:lnTo>
                      <a:pt x="10243" y="1565"/>
                    </a:lnTo>
                    <a:lnTo>
                      <a:pt x="10198" y="1588"/>
                    </a:lnTo>
                    <a:lnTo>
                      <a:pt x="10155" y="1611"/>
                    </a:lnTo>
                    <a:lnTo>
                      <a:pt x="10112" y="1635"/>
                    </a:lnTo>
                    <a:lnTo>
                      <a:pt x="10069" y="1660"/>
                    </a:lnTo>
                    <a:lnTo>
                      <a:pt x="10026" y="1686"/>
                    </a:lnTo>
                    <a:lnTo>
                      <a:pt x="9984" y="1712"/>
                    </a:lnTo>
                    <a:lnTo>
                      <a:pt x="9943" y="1739"/>
                    </a:lnTo>
                    <a:lnTo>
                      <a:pt x="9903" y="1767"/>
                    </a:lnTo>
                    <a:lnTo>
                      <a:pt x="9862" y="1795"/>
                    </a:lnTo>
                    <a:lnTo>
                      <a:pt x="9862" y="1795"/>
                    </a:lnTo>
                    <a:lnTo>
                      <a:pt x="9831" y="1745"/>
                    </a:lnTo>
                    <a:lnTo>
                      <a:pt x="9799" y="1696"/>
                    </a:lnTo>
                    <a:lnTo>
                      <a:pt x="9766" y="1646"/>
                    </a:lnTo>
                    <a:lnTo>
                      <a:pt x="9731" y="1597"/>
                    </a:lnTo>
                    <a:lnTo>
                      <a:pt x="9697" y="1550"/>
                    </a:lnTo>
                    <a:lnTo>
                      <a:pt x="9662" y="1502"/>
                    </a:lnTo>
                    <a:lnTo>
                      <a:pt x="9626" y="1455"/>
                    </a:lnTo>
                    <a:lnTo>
                      <a:pt x="9589" y="1408"/>
                    </a:lnTo>
                    <a:lnTo>
                      <a:pt x="9553" y="1363"/>
                    </a:lnTo>
                    <a:lnTo>
                      <a:pt x="9514" y="1319"/>
                    </a:lnTo>
                    <a:lnTo>
                      <a:pt x="9475" y="1274"/>
                    </a:lnTo>
                    <a:lnTo>
                      <a:pt x="9435" y="1230"/>
                    </a:lnTo>
                    <a:lnTo>
                      <a:pt x="9396" y="1187"/>
                    </a:lnTo>
                    <a:lnTo>
                      <a:pt x="9355" y="1144"/>
                    </a:lnTo>
                    <a:lnTo>
                      <a:pt x="9313" y="1102"/>
                    </a:lnTo>
                    <a:lnTo>
                      <a:pt x="9272" y="1061"/>
                    </a:lnTo>
                    <a:lnTo>
                      <a:pt x="9228" y="1020"/>
                    </a:lnTo>
                    <a:lnTo>
                      <a:pt x="9185" y="980"/>
                    </a:lnTo>
                    <a:lnTo>
                      <a:pt x="9142" y="940"/>
                    </a:lnTo>
                    <a:lnTo>
                      <a:pt x="9097" y="902"/>
                    </a:lnTo>
                    <a:lnTo>
                      <a:pt x="9052" y="864"/>
                    </a:lnTo>
                    <a:lnTo>
                      <a:pt x="9007" y="827"/>
                    </a:lnTo>
                    <a:lnTo>
                      <a:pt x="8960" y="790"/>
                    </a:lnTo>
                    <a:lnTo>
                      <a:pt x="8913" y="754"/>
                    </a:lnTo>
                    <a:lnTo>
                      <a:pt x="8865" y="718"/>
                    </a:lnTo>
                    <a:lnTo>
                      <a:pt x="8817" y="685"/>
                    </a:lnTo>
                    <a:lnTo>
                      <a:pt x="8769" y="651"/>
                    </a:lnTo>
                    <a:lnTo>
                      <a:pt x="8719" y="619"/>
                    </a:lnTo>
                    <a:lnTo>
                      <a:pt x="8670" y="585"/>
                    </a:lnTo>
                    <a:lnTo>
                      <a:pt x="8620" y="555"/>
                    </a:lnTo>
                    <a:lnTo>
                      <a:pt x="8569" y="524"/>
                    </a:lnTo>
                    <a:lnTo>
                      <a:pt x="8517" y="494"/>
                    </a:lnTo>
                    <a:lnTo>
                      <a:pt x="8466" y="465"/>
                    </a:lnTo>
                    <a:lnTo>
                      <a:pt x="8413" y="436"/>
                    </a:lnTo>
                    <a:lnTo>
                      <a:pt x="8361" y="409"/>
                    </a:lnTo>
                    <a:lnTo>
                      <a:pt x="8307" y="382"/>
                    </a:lnTo>
                    <a:lnTo>
                      <a:pt x="8254" y="357"/>
                    </a:lnTo>
                    <a:lnTo>
                      <a:pt x="8199" y="331"/>
                    </a:lnTo>
                    <a:lnTo>
                      <a:pt x="8144" y="308"/>
                    </a:lnTo>
                    <a:lnTo>
                      <a:pt x="8090" y="285"/>
                    </a:lnTo>
                    <a:lnTo>
                      <a:pt x="8034" y="262"/>
                    </a:lnTo>
                    <a:lnTo>
                      <a:pt x="7977" y="240"/>
                    </a:lnTo>
                    <a:lnTo>
                      <a:pt x="7921" y="219"/>
                    </a:lnTo>
                    <a:lnTo>
                      <a:pt x="7864" y="200"/>
                    </a:lnTo>
                    <a:lnTo>
                      <a:pt x="7807" y="181"/>
                    </a:lnTo>
                    <a:lnTo>
                      <a:pt x="7749" y="163"/>
                    </a:lnTo>
                    <a:lnTo>
                      <a:pt x="7692" y="145"/>
                    </a:lnTo>
                    <a:lnTo>
                      <a:pt x="7632" y="129"/>
                    </a:lnTo>
                    <a:lnTo>
                      <a:pt x="7574" y="115"/>
                    </a:lnTo>
                    <a:lnTo>
                      <a:pt x="7514" y="100"/>
                    </a:lnTo>
                    <a:lnTo>
                      <a:pt x="7455" y="86"/>
                    </a:lnTo>
                    <a:lnTo>
                      <a:pt x="7396" y="74"/>
                    </a:lnTo>
                    <a:lnTo>
                      <a:pt x="7335" y="62"/>
                    </a:lnTo>
                    <a:lnTo>
                      <a:pt x="7274" y="52"/>
                    </a:lnTo>
                    <a:lnTo>
                      <a:pt x="7213" y="42"/>
                    </a:lnTo>
                    <a:lnTo>
                      <a:pt x="7152" y="33"/>
                    </a:lnTo>
                    <a:lnTo>
                      <a:pt x="7090" y="26"/>
                    </a:lnTo>
                    <a:lnTo>
                      <a:pt x="7029" y="18"/>
                    </a:lnTo>
                    <a:lnTo>
                      <a:pt x="6967" y="14"/>
                    </a:lnTo>
                    <a:lnTo>
                      <a:pt x="6904" y="9"/>
                    </a:lnTo>
                    <a:lnTo>
                      <a:pt x="6841" y="5"/>
                    </a:lnTo>
                    <a:lnTo>
                      <a:pt x="6778" y="2"/>
                    </a:lnTo>
                    <a:lnTo>
                      <a:pt x="6715" y="1"/>
                    </a:lnTo>
                    <a:lnTo>
                      <a:pt x="6651" y="0"/>
                    </a:lnTo>
                    <a:lnTo>
                      <a:pt x="6651" y="0"/>
                    </a:lnTo>
                    <a:lnTo>
                      <a:pt x="6584" y="1"/>
                    </a:lnTo>
                    <a:lnTo>
                      <a:pt x="6516" y="2"/>
                    </a:lnTo>
                    <a:lnTo>
                      <a:pt x="6448" y="6"/>
                    </a:lnTo>
                    <a:lnTo>
                      <a:pt x="6380" y="10"/>
                    </a:lnTo>
                    <a:lnTo>
                      <a:pt x="6312" y="15"/>
                    </a:lnTo>
                    <a:lnTo>
                      <a:pt x="6246" y="22"/>
                    </a:lnTo>
                    <a:lnTo>
                      <a:pt x="6179" y="30"/>
                    </a:lnTo>
                    <a:lnTo>
                      <a:pt x="6114" y="38"/>
                    </a:lnTo>
                    <a:lnTo>
                      <a:pt x="6047" y="48"/>
                    </a:lnTo>
                    <a:lnTo>
                      <a:pt x="5982" y="59"/>
                    </a:lnTo>
                    <a:lnTo>
                      <a:pt x="5918" y="71"/>
                    </a:lnTo>
                    <a:lnTo>
                      <a:pt x="5853" y="85"/>
                    </a:lnTo>
                    <a:lnTo>
                      <a:pt x="5789" y="100"/>
                    </a:lnTo>
                    <a:lnTo>
                      <a:pt x="5725" y="115"/>
                    </a:lnTo>
                    <a:lnTo>
                      <a:pt x="5662" y="132"/>
                    </a:lnTo>
                    <a:lnTo>
                      <a:pt x="5599" y="149"/>
                    </a:lnTo>
                    <a:lnTo>
                      <a:pt x="5537" y="168"/>
                    </a:lnTo>
                    <a:lnTo>
                      <a:pt x="5474" y="187"/>
                    </a:lnTo>
                    <a:lnTo>
                      <a:pt x="5413" y="208"/>
                    </a:lnTo>
                    <a:lnTo>
                      <a:pt x="5352" y="230"/>
                    </a:lnTo>
                    <a:lnTo>
                      <a:pt x="5292" y="254"/>
                    </a:lnTo>
                    <a:lnTo>
                      <a:pt x="5232" y="277"/>
                    </a:lnTo>
                    <a:lnTo>
                      <a:pt x="5172" y="302"/>
                    </a:lnTo>
                    <a:lnTo>
                      <a:pt x="5113" y="328"/>
                    </a:lnTo>
                    <a:lnTo>
                      <a:pt x="5055" y="355"/>
                    </a:lnTo>
                    <a:lnTo>
                      <a:pt x="4997" y="382"/>
                    </a:lnTo>
                    <a:lnTo>
                      <a:pt x="4940" y="412"/>
                    </a:lnTo>
                    <a:lnTo>
                      <a:pt x="4883" y="441"/>
                    </a:lnTo>
                    <a:lnTo>
                      <a:pt x="4826" y="471"/>
                    </a:lnTo>
                    <a:lnTo>
                      <a:pt x="4771" y="503"/>
                    </a:lnTo>
                    <a:lnTo>
                      <a:pt x="4716" y="535"/>
                    </a:lnTo>
                    <a:lnTo>
                      <a:pt x="4661" y="568"/>
                    </a:lnTo>
                    <a:lnTo>
                      <a:pt x="4608" y="603"/>
                    </a:lnTo>
                    <a:lnTo>
                      <a:pt x="4555" y="638"/>
                    </a:lnTo>
                    <a:lnTo>
                      <a:pt x="4502" y="674"/>
                    </a:lnTo>
                    <a:lnTo>
                      <a:pt x="4450" y="711"/>
                    </a:lnTo>
                    <a:lnTo>
                      <a:pt x="4399" y="748"/>
                    </a:lnTo>
                    <a:lnTo>
                      <a:pt x="4348" y="786"/>
                    </a:lnTo>
                    <a:lnTo>
                      <a:pt x="4299" y="826"/>
                    </a:lnTo>
                    <a:lnTo>
                      <a:pt x="4249" y="866"/>
                    </a:lnTo>
                    <a:lnTo>
                      <a:pt x="4200" y="907"/>
                    </a:lnTo>
                    <a:lnTo>
                      <a:pt x="4153" y="949"/>
                    </a:lnTo>
                    <a:lnTo>
                      <a:pt x="4105" y="992"/>
                    </a:lnTo>
                    <a:lnTo>
                      <a:pt x="4060" y="1035"/>
                    </a:lnTo>
                    <a:lnTo>
                      <a:pt x="4014" y="1079"/>
                    </a:lnTo>
                    <a:lnTo>
                      <a:pt x="3968" y="1124"/>
                    </a:lnTo>
                    <a:lnTo>
                      <a:pt x="3924" y="1169"/>
                    </a:lnTo>
                    <a:lnTo>
                      <a:pt x="3881" y="1216"/>
                    </a:lnTo>
                    <a:lnTo>
                      <a:pt x="3839" y="1263"/>
                    </a:lnTo>
                    <a:lnTo>
                      <a:pt x="3797" y="1310"/>
                    </a:lnTo>
                    <a:lnTo>
                      <a:pt x="3755" y="1359"/>
                    </a:lnTo>
                    <a:lnTo>
                      <a:pt x="3716" y="1408"/>
                    </a:lnTo>
                    <a:lnTo>
                      <a:pt x="3676" y="1458"/>
                    </a:lnTo>
                    <a:lnTo>
                      <a:pt x="3637" y="1508"/>
                    </a:lnTo>
                    <a:lnTo>
                      <a:pt x="3600" y="1560"/>
                    </a:lnTo>
                    <a:lnTo>
                      <a:pt x="3563" y="1612"/>
                    </a:lnTo>
                    <a:lnTo>
                      <a:pt x="3526" y="1664"/>
                    </a:lnTo>
                    <a:lnTo>
                      <a:pt x="3491" y="1717"/>
                    </a:lnTo>
                    <a:lnTo>
                      <a:pt x="3457" y="1771"/>
                    </a:lnTo>
                    <a:lnTo>
                      <a:pt x="3424" y="1825"/>
                    </a:lnTo>
                    <a:lnTo>
                      <a:pt x="3392" y="1880"/>
                    </a:lnTo>
                    <a:lnTo>
                      <a:pt x="3360" y="1936"/>
                    </a:lnTo>
                    <a:lnTo>
                      <a:pt x="3329" y="1991"/>
                    </a:lnTo>
                    <a:lnTo>
                      <a:pt x="3299" y="2048"/>
                    </a:lnTo>
                    <a:lnTo>
                      <a:pt x="3299" y="2048"/>
                    </a:lnTo>
                    <a:lnTo>
                      <a:pt x="3214" y="2050"/>
                    </a:lnTo>
                    <a:lnTo>
                      <a:pt x="3129" y="2055"/>
                    </a:lnTo>
                    <a:lnTo>
                      <a:pt x="3044" y="2063"/>
                    </a:lnTo>
                    <a:lnTo>
                      <a:pt x="2960" y="2071"/>
                    </a:lnTo>
                    <a:lnTo>
                      <a:pt x="2878" y="2081"/>
                    </a:lnTo>
                    <a:lnTo>
                      <a:pt x="2795" y="2095"/>
                    </a:lnTo>
                    <a:lnTo>
                      <a:pt x="2714" y="2110"/>
                    </a:lnTo>
                    <a:lnTo>
                      <a:pt x="2632" y="2126"/>
                    </a:lnTo>
                    <a:lnTo>
                      <a:pt x="2552" y="2145"/>
                    </a:lnTo>
                    <a:lnTo>
                      <a:pt x="2472" y="2165"/>
                    </a:lnTo>
                    <a:lnTo>
                      <a:pt x="2395" y="2188"/>
                    </a:lnTo>
                    <a:lnTo>
                      <a:pt x="2316" y="2212"/>
                    </a:lnTo>
                    <a:lnTo>
                      <a:pt x="2239" y="2238"/>
                    </a:lnTo>
                    <a:lnTo>
                      <a:pt x="2163" y="2266"/>
                    </a:lnTo>
                    <a:lnTo>
                      <a:pt x="2088" y="2296"/>
                    </a:lnTo>
                    <a:lnTo>
                      <a:pt x="2013" y="2328"/>
                    </a:lnTo>
                    <a:lnTo>
                      <a:pt x="1939" y="2361"/>
                    </a:lnTo>
                    <a:lnTo>
                      <a:pt x="1866" y="2395"/>
                    </a:lnTo>
                    <a:lnTo>
                      <a:pt x="1794" y="2432"/>
                    </a:lnTo>
                    <a:lnTo>
                      <a:pt x="1724" y="2471"/>
                    </a:lnTo>
                    <a:lnTo>
                      <a:pt x="1655" y="2510"/>
                    </a:lnTo>
                    <a:lnTo>
                      <a:pt x="1586" y="2552"/>
                    </a:lnTo>
                    <a:lnTo>
                      <a:pt x="1518" y="2595"/>
                    </a:lnTo>
                    <a:lnTo>
                      <a:pt x="1452" y="2639"/>
                    </a:lnTo>
                    <a:lnTo>
                      <a:pt x="1386" y="2685"/>
                    </a:lnTo>
                    <a:lnTo>
                      <a:pt x="1322" y="2733"/>
                    </a:lnTo>
                    <a:lnTo>
                      <a:pt x="1260" y="2782"/>
                    </a:lnTo>
                    <a:lnTo>
                      <a:pt x="1198" y="2833"/>
                    </a:lnTo>
                    <a:lnTo>
                      <a:pt x="1138" y="2885"/>
                    </a:lnTo>
                    <a:lnTo>
                      <a:pt x="1078" y="2939"/>
                    </a:lnTo>
                    <a:lnTo>
                      <a:pt x="1020" y="2993"/>
                    </a:lnTo>
                    <a:lnTo>
                      <a:pt x="964" y="3049"/>
                    </a:lnTo>
                    <a:lnTo>
                      <a:pt x="910" y="3107"/>
                    </a:lnTo>
                    <a:lnTo>
                      <a:pt x="855" y="3166"/>
                    </a:lnTo>
                    <a:lnTo>
                      <a:pt x="802" y="3225"/>
                    </a:lnTo>
                    <a:lnTo>
                      <a:pt x="752" y="3286"/>
                    </a:lnTo>
                    <a:lnTo>
                      <a:pt x="702" y="3349"/>
                    </a:lnTo>
                    <a:lnTo>
                      <a:pt x="654" y="3412"/>
                    </a:lnTo>
                    <a:lnTo>
                      <a:pt x="608" y="3477"/>
                    </a:lnTo>
                    <a:lnTo>
                      <a:pt x="562" y="3543"/>
                    </a:lnTo>
                    <a:lnTo>
                      <a:pt x="519" y="3610"/>
                    </a:lnTo>
                    <a:lnTo>
                      <a:pt x="477" y="3678"/>
                    </a:lnTo>
                    <a:lnTo>
                      <a:pt x="436" y="3747"/>
                    </a:lnTo>
                    <a:lnTo>
                      <a:pt x="397" y="3818"/>
                    </a:lnTo>
                    <a:lnTo>
                      <a:pt x="360" y="3889"/>
                    </a:lnTo>
                    <a:lnTo>
                      <a:pt x="324" y="3962"/>
                    </a:lnTo>
                    <a:lnTo>
                      <a:pt x="291" y="4034"/>
                    </a:lnTo>
                    <a:lnTo>
                      <a:pt x="259" y="4110"/>
                    </a:lnTo>
                    <a:lnTo>
                      <a:pt x="228" y="4183"/>
                    </a:lnTo>
                    <a:lnTo>
                      <a:pt x="200" y="4260"/>
                    </a:lnTo>
                    <a:lnTo>
                      <a:pt x="173" y="4336"/>
                    </a:lnTo>
                    <a:lnTo>
                      <a:pt x="148" y="4414"/>
                    </a:lnTo>
                    <a:lnTo>
                      <a:pt x="124" y="4493"/>
                    </a:lnTo>
                    <a:lnTo>
                      <a:pt x="104" y="4572"/>
                    </a:lnTo>
                    <a:lnTo>
                      <a:pt x="84" y="4652"/>
                    </a:lnTo>
                    <a:lnTo>
                      <a:pt x="67" y="4733"/>
                    </a:lnTo>
                    <a:lnTo>
                      <a:pt x="52" y="4814"/>
                    </a:lnTo>
                    <a:lnTo>
                      <a:pt x="38" y="4897"/>
                    </a:lnTo>
                    <a:lnTo>
                      <a:pt x="26" y="4980"/>
                    </a:lnTo>
                    <a:lnTo>
                      <a:pt x="17" y="5063"/>
                    </a:lnTo>
                    <a:lnTo>
                      <a:pt x="10" y="5147"/>
                    </a:lnTo>
                    <a:lnTo>
                      <a:pt x="5" y="5232"/>
                    </a:lnTo>
                    <a:lnTo>
                      <a:pt x="1" y="5317"/>
                    </a:lnTo>
                    <a:lnTo>
                      <a:pt x="0" y="5402"/>
                    </a:lnTo>
                    <a:lnTo>
                      <a:pt x="0" y="5402"/>
                    </a:lnTo>
                    <a:lnTo>
                      <a:pt x="1" y="5488"/>
                    </a:lnTo>
                    <a:lnTo>
                      <a:pt x="5" y="5575"/>
                    </a:lnTo>
                    <a:lnTo>
                      <a:pt x="10" y="5661"/>
                    </a:lnTo>
                    <a:lnTo>
                      <a:pt x="17" y="5746"/>
                    </a:lnTo>
                    <a:lnTo>
                      <a:pt x="27" y="5830"/>
                    </a:lnTo>
                    <a:lnTo>
                      <a:pt x="38" y="5914"/>
                    </a:lnTo>
                    <a:lnTo>
                      <a:pt x="53" y="5996"/>
                    </a:lnTo>
                    <a:lnTo>
                      <a:pt x="68" y="6079"/>
                    </a:lnTo>
                    <a:lnTo>
                      <a:pt x="86" y="6160"/>
                    </a:lnTo>
                    <a:lnTo>
                      <a:pt x="106" y="6241"/>
                    </a:lnTo>
                    <a:lnTo>
                      <a:pt x="127" y="6321"/>
                    </a:lnTo>
                    <a:lnTo>
                      <a:pt x="150" y="6400"/>
                    </a:lnTo>
                    <a:lnTo>
                      <a:pt x="176" y="6479"/>
                    </a:lnTo>
                    <a:lnTo>
                      <a:pt x="203" y="6556"/>
                    </a:lnTo>
                    <a:lnTo>
                      <a:pt x="233" y="6633"/>
                    </a:lnTo>
                    <a:lnTo>
                      <a:pt x="264" y="6708"/>
                    </a:lnTo>
                    <a:lnTo>
                      <a:pt x="297" y="6784"/>
                    </a:lnTo>
                    <a:lnTo>
                      <a:pt x="332" y="6857"/>
                    </a:lnTo>
                    <a:lnTo>
                      <a:pt x="367" y="6930"/>
                    </a:lnTo>
                    <a:lnTo>
                      <a:pt x="405" y="7002"/>
                    </a:lnTo>
                    <a:lnTo>
                      <a:pt x="445" y="7073"/>
                    </a:lnTo>
                    <a:lnTo>
                      <a:pt x="486" y="7142"/>
                    </a:lnTo>
                    <a:lnTo>
                      <a:pt x="529" y="7211"/>
                    </a:lnTo>
                    <a:lnTo>
                      <a:pt x="573" y="7279"/>
                    </a:lnTo>
                    <a:lnTo>
                      <a:pt x="619" y="7345"/>
                    </a:lnTo>
                    <a:lnTo>
                      <a:pt x="667" y="7410"/>
                    </a:lnTo>
                    <a:lnTo>
                      <a:pt x="716" y="7474"/>
                    </a:lnTo>
                    <a:lnTo>
                      <a:pt x="767" y="7536"/>
                    </a:lnTo>
                    <a:lnTo>
                      <a:pt x="818" y="7598"/>
                    </a:lnTo>
                    <a:lnTo>
                      <a:pt x="871" y="7658"/>
                    </a:lnTo>
                    <a:lnTo>
                      <a:pt x="927" y="7718"/>
                    </a:lnTo>
                    <a:lnTo>
                      <a:pt x="983" y="7776"/>
                    </a:lnTo>
                    <a:lnTo>
                      <a:pt x="1040" y="7831"/>
                    </a:lnTo>
                    <a:lnTo>
                      <a:pt x="1099" y="7886"/>
                    </a:lnTo>
                    <a:lnTo>
                      <a:pt x="1160" y="7939"/>
                    </a:lnTo>
                    <a:lnTo>
                      <a:pt x="1221" y="7991"/>
                    </a:lnTo>
                    <a:lnTo>
                      <a:pt x="1284" y="8042"/>
                    </a:lnTo>
                    <a:lnTo>
                      <a:pt x="1348" y="8091"/>
                    </a:lnTo>
                    <a:lnTo>
                      <a:pt x="1414" y="8139"/>
                    </a:lnTo>
                    <a:lnTo>
                      <a:pt x="1480" y="8185"/>
                    </a:lnTo>
                    <a:lnTo>
                      <a:pt x="1547" y="8229"/>
                    </a:lnTo>
                    <a:lnTo>
                      <a:pt x="1616" y="8272"/>
                    </a:lnTo>
                    <a:lnTo>
                      <a:pt x="1686" y="8313"/>
                    </a:lnTo>
                    <a:lnTo>
                      <a:pt x="1756" y="8352"/>
                    </a:lnTo>
                    <a:lnTo>
                      <a:pt x="1828" y="8390"/>
                    </a:lnTo>
                    <a:lnTo>
                      <a:pt x="1900" y="8427"/>
                    </a:lnTo>
                    <a:lnTo>
                      <a:pt x="1974" y="8462"/>
                    </a:lnTo>
                    <a:lnTo>
                      <a:pt x="2050" y="8494"/>
                    </a:lnTo>
                    <a:lnTo>
                      <a:pt x="2126" y="8525"/>
                    </a:lnTo>
                    <a:lnTo>
                      <a:pt x="2202" y="8554"/>
                    </a:lnTo>
                    <a:lnTo>
                      <a:pt x="2280" y="8581"/>
                    </a:lnTo>
                    <a:lnTo>
                      <a:pt x="2358" y="8607"/>
                    </a:lnTo>
                    <a:lnTo>
                      <a:pt x="2438" y="8631"/>
                    </a:lnTo>
                    <a:lnTo>
                      <a:pt x="2517" y="8652"/>
                    </a:lnTo>
                    <a:lnTo>
                      <a:pt x="2598" y="8671"/>
                    </a:lnTo>
                    <a:lnTo>
                      <a:pt x="2679" y="8690"/>
                    </a:lnTo>
                    <a:lnTo>
                      <a:pt x="2762" y="8706"/>
                    </a:lnTo>
                    <a:lnTo>
                      <a:pt x="2844" y="8719"/>
                    </a:lnTo>
                    <a:lnTo>
                      <a:pt x="2928" y="8731"/>
                    </a:lnTo>
                    <a:lnTo>
                      <a:pt x="3013" y="8740"/>
                    </a:lnTo>
                    <a:lnTo>
                      <a:pt x="3097" y="8748"/>
                    </a:lnTo>
                    <a:lnTo>
                      <a:pt x="3183" y="8754"/>
                    </a:lnTo>
                    <a:lnTo>
                      <a:pt x="3270" y="8756"/>
                    </a:lnTo>
                    <a:lnTo>
                      <a:pt x="3356" y="8758"/>
                    </a:lnTo>
                    <a:lnTo>
                      <a:pt x="3356" y="8758"/>
                    </a:lnTo>
                    <a:lnTo>
                      <a:pt x="3410" y="8758"/>
                    </a:lnTo>
                    <a:lnTo>
                      <a:pt x="3464" y="8756"/>
                    </a:lnTo>
                    <a:lnTo>
                      <a:pt x="3519" y="8754"/>
                    </a:lnTo>
                    <a:lnTo>
                      <a:pt x="3573" y="8750"/>
                    </a:lnTo>
                    <a:lnTo>
                      <a:pt x="3627" y="8747"/>
                    </a:lnTo>
                    <a:lnTo>
                      <a:pt x="3680" y="8742"/>
                    </a:lnTo>
                    <a:lnTo>
                      <a:pt x="3733" y="8737"/>
                    </a:lnTo>
                    <a:lnTo>
                      <a:pt x="3786" y="8731"/>
                    </a:lnTo>
                    <a:lnTo>
                      <a:pt x="3839" y="8723"/>
                    </a:lnTo>
                    <a:lnTo>
                      <a:pt x="3892" y="8714"/>
                    </a:lnTo>
                    <a:lnTo>
                      <a:pt x="3944" y="8706"/>
                    </a:lnTo>
                    <a:lnTo>
                      <a:pt x="3996" y="8696"/>
                    </a:lnTo>
                    <a:lnTo>
                      <a:pt x="4047" y="8686"/>
                    </a:lnTo>
                    <a:lnTo>
                      <a:pt x="4099" y="8675"/>
                    </a:lnTo>
                    <a:lnTo>
                      <a:pt x="4150" y="8663"/>
                    </a:lnTo>
                    <a:lnTo>
                      <a:pt x="4200" y="8650"/>
                    </a:lnTo>
                    <a:lnTo>
                      <a:pt x="4200" y="8650"/>
                    </a:lnTo>
                    <a:lnTo>
                      <a:pt x="4279" y="8712"/>
                    </a:lnTo>
                    <a:lnTo>
                      <a:pt x="4358" y="8772"/>
                    </a:lnTo>
                    <a:lnTo>
                      <a:pt x="4439" y="8832"/>
                    </a:lnTo>
                    <a:lnTo>
                      <a:pt x="4521" y="8888"/>
                    </a:lnTo>
                    <a:lnTo>
                      <a:pt x="4603" y="8944"/>
                    </a:lnTo>
                    <a:lnTo>
                      <a:pt x="4688" y="8998"/>
                    </a:lnTo>
                    <a:lnTo>
                      <a:pt x="4773" y="9050"/>
                    </a:lnTo>
                    <a:lnTo>
                      <a:pt x="4861" y="9100"/>
                    </a:lnTo>
                    <a:lnTo>
                      <a:pt x="4948" y="9148"/>
                    </a:lnTo>
                    <a:lnTo>
                      <a:pt x="5037" y="9195"/>
                    </a:lnTo>
                    <a:lnTo>
                      <a:pt x="5127" y="9239"/>
                    </a:lnTo>
                    <a:lnTo>
                      <a:pt x="5218" y="9283"/>
                    </a:lnTo>
                    <a:lnTo>
                      <a:pt x="5311" y="9324"/>
                    </a:lnTo>
                    <a:lnTo>
                      <a:pt x="5403" y="9364"/>
                    </a:lnTo>
                    <a:lnTo>
                      <a:pt x="5497" y="9401"/>
                    </a:lnTo>
                    <a:lnTo>
                      <a:pt x="5591" y="9437"/>
                    </a:lnTo>
                    <a:lnTo>
                      <a:pt x="5688" y="9470"/>
                    </a:lnTo>
                    <a:lnTo>
                      <a:pt x="5785" y="9501"/>
                    </a:lnTo>
                    <a:lnTo>
                      <a:pt x="5882" y="9530"/>
                    </a:lnTo>
                    <a:lnTo>
                      <a:pt x="5981" y="9559"/>
                    </a:lnTo>
                    <a:lnTo>
                      <a:pt x="6081" y="9583"/>
                    </a:lnTo>
                    <a:lnTo>
                      <a:pt x="6181" y="9607"/>
                    </a:lnTo>
                    <a:lnTo>
                      <a:pt x="6282" y="9629"/>
                    </a:lnTo>
                    <a:lnTo>
                      <a:pt x="6384" y="9647"/>
                    </a:lnTo>
                    <a:lnTo>
                      <a:pt x="6486" y="9665"/>
                    </a:lnTo>
                    <a:lnTo>
                      <a:pt x="6590" y="9679"/>
                    </a:lnTo>
                    <a:lnTo>
                      <a:pt x="6693" y="9692"/>
                    </a:lnTo>
                    <a:lnTo>
                      <a:pt x="6798" y="9702"/>
                    </a:lnTo>
                    <a:lnTo>
                      <a:pt x="6904" y="9710"/>
                    </a:lnTo>
                    <a:lnTo>
                      <a:pt x="7010" y="9716"/>
                    </a:lnTo>
                    <a:lnTo>
                      <a:pt x="7116" y="9719"/>
                    </a:lnTo>
                    <a:lnTo>
                      <a:pt x="7223" y="9720"/>
                    </a:lnTo>
                    <a:lnTo>
                      <a:pt x="7223" y="9720"/>
                    </a:lnTo>
                    <a:lnTo>
                      <a:pt x="7337" y="9719"/>
                    </a:lnTo>
                    <a:lnTo>
                      <a:pt x="7449" y="9715"/>
                    </a:lnTo>
                    <a:lnTo>
                      <a:pt x="7560" y="9709"/>
                    </a:lnTo>
                    <a:lnTo>
                      <a:pt x="7671" y="9700"/>
                    </a:lnTo>
                    <a:lnTo>
                      <a:pt x="7782" y="9688"/>
                    </a:lnTo>
                    <a:lnTo>
                      <a:pt x="7890" y="9674"/>
                    </a:lnTo>
                    <a:lnTo>
                      <a:pt x="7998" y="9658"/>
                    </a:lnTo>
                    <a:lnTo>
                      <a:pt x="8107" y="9640"/>
                    </a:lnTo>
                    <a:lnTo>
                      <a:pt x="8214" y="9618"/>
                    </a:lnTo>
                    <a:lnTo>
                      <a:pt x="8320" y="9594"/>
                    </a:lnTo>
                    <a:lnTo>
                      <a:pt x="8425" y="9568"/>
                    </a:lnTo>
                    <a:lnTo>
                      <a:pt x="8530" y="9541"/>
                    </a:lnTo>
                    <a:lnTo>
                      <a:pt x="8632" y="9511"/>
                    </a:lnTo>
                    <a:lnTo>
                      <a:pt x="8734" y="9477"/>
                    </a:lnTo>
                    <a:lnTo>
                      <a:pt x="8836" y="9443"/>
                    </a:lnTo>
                    <a:lnTo>
                      <a:pt x="8936" y="9406"/>
                    </a:lnTo>
                    <a:lnTo>
                      <a:pt x="9036" y="9366"/>
                    </a:lnTo>
                    <a:lnTo>
                      <a:pt x="9133" y="9326"/>
                    </a:lnTo>
                    <a:lnTo>
                      <a:pt x="9231" y="9281"/>
                    </a:lnTo>
                    <a:lnTo>
                      <a:pt x="9327" y="9236"/>
                    </a:lnTo>
                    <a:lnTo>
                      <a:pt x="9421" y="9189"/>
                    </a:lnTo>
                    <a:lnTo>
                      <a:pt x="9514" y="9140"/>
                    </a:lnTo>
                    <a:lnTo>
                      <a:pt x="9607" y="9088"/>
                    </a:lnTo>
                    <a:lnTo>
                      <a:pt x="9698" y="9035"/>
                    </a:lnTo>
                    <a:lnTo>
                      <a:pt x="9788" y="8979"/>
                    </a:lnTo>
                    <a:lnTo>
                      <a:pt x="9875" y="8922"/>
                    </a:lnTo>
                    <a:lnTo>
                      <a:pt x="9963" y="8862"/>
                    </a:lnTo>
                    <a:lnTo>
                      <a:pt x="10049" y="8802"/>
                    </a:lnTo>
                    <a:lnTo>
                      <a:pt x="10133" y="8739"/>
                    </a:lnTo>
                    <a:lnTo>
                      <a:pt x="10216" y="8674"/>
                    </a:lnTo>
                    <a:lnTo>
                      <a:pt x="10297" y="8607"/>
                    </a:lnTo>
                    <a:lnTo>
                      <a:pt x="10377" y="8540"/>
                    </a:lnTo>
                    <a:lnTo>
                      <a:pt x="10377" y="8540"/>
                    </a:lnTo>
                    <a:lnTo>
                      <a:pt x="10435" y="8565"/>
                    </a:lnTo>
                    <a:lnTo>
                      <a:pt x="10493" y="8589"/>
                    </a:lnTo>
                    <a:lnTo>
                      <a:pt x="10552" y="8611"/>
                    </a:lnTo>
                    <a:lnTo>
                      <a:pt x="10611" y="8632"/>
                    </a:lnTo>
                    <a:lnTo>
                      <a:pt x="10672" y="8652"/>
                    </a:lnTo>
                    <a:lnTo>
                      <a:pt x="10733" y="8670"/>
                    </a:lnTo>
                    <a:lnTo>
                      <a:pt x="10795" y="8686"/>
                    </a:lnTo>
                    <a:lnTo>
                      <a:pt x="10858" y="8701"/>
                    </a:lnTo>
                    <a:lnTo>
                      <a:pt x="10920" y="8714"/>
                    </a:lnTo>
                    <a:lnTo>
                      <a:pt x="10985" y="8726"/>
                    </a:lnTo>
                    <a:lnTo>
                      <a:pt x="11049" y="8735"/>
                    </a:lnTo>
                    <a:lnTo>
                      <a:pt x="11113" y="8743"/>
                    </a:lnTo>
                    <a:lnTo>
                      <a:pt x="11178" y="8749"/>
                    </a:lnTo>
                    <a:lnTo>
                      <a:pt x="11243" y="8754"/>
                    </a:lnTo>
                    <a:lnTo>
                      <a:pt x="11310" y="8756"/>
                    </a:lnTo>
                    <a:lnTo>
                      <a:pt x="11376" y="8758"/>
                    </a:lnTo>
                    <a:lnTo>
                      <a:pt x="11376" y="8758"/>
                    </a:lnTo>
                    <a:lnTo>
                      <a:pt x="11444" y="8756"/>
                    </a:lnTo>
                    <a:lnTo>
                      <a:pt x="11510" y="8754"/>
                    </a:lnTo>
                    <a:lnTo>
                      <a:pt x="11576" y="8750"/>
                    </a:lnTo>
                    <a:lnTo>
                      <a:pt x="11641" y="8743"/>
                    </a:lnTo>
                    <a:lnTo>
                      <a:pt x="11707" y="8735"/>
                    </a:lnTo>
                    <a:lnTo>
                      <a:pt x="11771" y="8726"/>
                    </a:lnTo>
                    <a:lnTo>
                      <a:pt x="11835" y="8714"/>
                    </a:lnTo>
                    <a:lnTo>
                      <a:pt x="11898" y="8701"/>
                    </a:lnTo>
                    <a:lnTo>
                      <a:pt x="11961" y="8686"/>
                    </a:lnTo>
                    <a:lnTo>
                      <a:pt x="12022" y="8670"/>
                    </a:lnTo>
                    <a:lnTo>
                      <a:pt x="12084" y="8653"/>
                    </a:lnTo>
                    <a:lnTo>
                      <a:pt x="12144" y="8633"/>
                    </a:lnTo>
                    <a:lnTo>
                      <a:pt x="12203" y="8612"/>
                    </a:lnTo>
                    <a:lnTo>
                      <a:pt x="12263" y="8590"/>
                    </a:lnTo>
                    <a:lnTo>
                      <a:pt x="12322" y="8565"/>
                    </a:lnTo>
                    <a:lnTo>
                      <a:pt x="12378" y="8541"/>
                    </a:lnTo>
                    <a:lnTo>
                      <a:pt x="12435" y="8514"/>
                    </a:lnTo>
                    <a:lnTo>
                      <a:pt x="12492" y="8485"/>
                    </a:lnTo>
                    <a:lnTo>
                      <a:pt x="12547" y="8456"/>
                    </a:lnTo>
                    <a:lnTo>
                      <a:pt x="12602" y="8424"/>
                    </a:lnTo>
                    <a:lnTo>
                      <a:pt x="12655" y="8392"/>
                    </a:lnTo>
                    <a:lnTo>
                      <a:pt x="12708" y="8358"/>
                    </a:lnTo>
                    <a:lnTo>
                      <a:pt x="12758" y="8323"/>
                    </a:lnTo>
                    <a:lnTo>
                      <a:pt x="12810" y="8287"/>
                    </a:lnTo>
                    <a:lnTo>
                      <a:pt x="12859" y="8249"/>
                    </a:lnTo>
                    <a:lnTo>
                      <a:pt x="12907" y="8210"/>
                    </a:lnTo>
                    <a:lnTo>
                      <a:pt x="12955" y="8170"/>
                    </a:lnTo>
                    <a:lnTo>
                      <a:pt x="13002" y="8129"/>
                    </a:lnTo>
                    <a:lnTo>
                      <a:pt x="13048" y="8086"/>
                    </a:lnTo>
                    <a:lnTo>
                      <a:pt x="13092" y="8043"/>
                    </a:lnTo>
                    <a:lnTo>
                      <a:pt x="13135" y="7999"/>
                    </a:lnTo>
                    <a:lnTo>
                      <a:pt x="13177" y="7953"/>
                    </a:lnTo>
                    <a:lnTo>
                      <a:pt x="13177" y="7953"/>
                    </a:lnTo>
                    <a:lnTo>
                      <a:pt x="13235" y="7948"/>
                    </a:lnTo>
                    <a:lnTo>
                      <a:pt x="13292" y="7941"/>
                    </a:lnTo>
                    <a:lnTo>
                      <a:pt x="13348" y="7933"/>
                    </a:lnTo>
                    <a:lnTo>
                      <a:pt x="13404" y="7923"/>
                    </a:lnTo>
                    <a:lnTo>
                      <a:pt x="13459" y="7914"/>
                    </a:lnTo>
                    <a:lnTo>
                      <a:pt x="13515" y="7901"/>
                    </a:lnTo>
                    <a:lnTo>
                      <a:pt x="13570" y="7888"/>
                    </a:lnTo>
                    <a:lnTo>
                      <a:pt x="13624" y="7873"/>
                    </a:lnTo>
                    <a:lnTo>
                      <a:pt x="13677" y="7858"/>
                    </a:lnTo>
                    <a:lnTo>
                      <a:pt x="13730" y="7841"/>
                    </a:lnTo>
                    <a:lnTo>
                      <a:pt x="13783" y="7822"/>
                    </a:lnTo>
                    <a:lnTo>
                      <a:pt x="13835" y="7804"/>
                    </a:lnTo>
                    <a:lnTo>
                      <a:pt x="13887" y="7783"/>
                    </a:lnTo>
                    <a:lnTo>
                      <a:pt x="13939" y="7762"/>
                    </a:lnTo>
                    <a:lnTo>
                      <a:pt x="13988" y="7739"/>
                    </a:lnTo>
                    <a:lnTo>
                      <a:pt x="14039" y="7715"/>
                    </a:lnTo>
                    <a:lnTo>
                      <a:pt x="14088" y="7690"/>
                    </a:lnTo>
                    <a:lnTo>
                      <a:pt x="14136" y="7665"/>
                    </a:lnTo>
                    <a:lnTo>
                      <a:pt x="14183" y="7637"/>
                    </a:lnTo>
                    <a:lnTo>
                      <a:pt x="14231" y="7609"/>
                    </a:lnTo>
                    <a:lnTo>
                      <a:pt x="14276" y="7580"/>
                    </a:lnTo>
                    <a:lnTo>
                      <a:pt x="14322" y="7550"/>
                    </a:lnTo>
                    <a:lnTo>
                      <a:pt x="14368" y="7519"/>
                    </a:lnTo>
                    <a:lnTo>
                      <a:pt x="14411" y="7487"/>
                    </a:lnTo>
                    <a:lnTo>
                      <a:pt x="14455" y="7454"/>
                    </a:lnTo>
                    <a:lnTo>
                      <a:pt x="14497" y="7419"/>
                    </a:lnTo>
                    <a:lnTo>
                      <a:pt x="14539" y="7385"/>
                    </a:lnTo>
                    <a:lnTo>
                      <a:pt x="14580" y="7348"/>
                    </a:lnTo>
                    <a:lnTo>
                      <a:pt x="14620" y="7312"/>
                    </a:lnTo>
                    <a:lnTo>
                      <a:pt x="14660" y="7274"/>
                    </a:lnTo>
                    <a:lnTo>
                      <a:pt x="14698" y="7236"/>
                    </a:lnTo>
                    <a:lnTo>
                      <a:pt x="14735" y="7195"/>
                    </a:lnTo>
                    <a:lnTo>
                      <a:pt x="14772" y="7156"/>
                    </a:lnTo>
                    <a:lnTo>
                      <a:pt x="14808" y="7114"/>
                    </a:lnTo>
                    <a:lnTo>
                      <a:pt x="14842" y="7072"/>
                    </a:lnTo>
                    <a:lnTo>
                      <a:pt x="14875" y="7030"/>
                    </a:lnTo>
                    <a:lnTo>
                      <a:pt x="14909" y="6986"/>
                    </a:lnTo>
                    <a:lnTo>
                      <a:pt x="14941" y="6941"/>
                    </a:lnTo>
                    <a:lnTo>
                      <a:pt x="14971" y="6897"/>
                    </a:lnTo>
                    <a:lnTo>
                      <a:pt x="15001" y="6850"/>
                    </a:lnTo>
                    <a:lnTo>
                      <a:pt x="15029" y="6804"/>
                    </a:lnTo>
                    <a:lnTo>
                      <a:pt x="15058" y="6756"/>
                    </a:lnTo>
                    <a:lnTo>
                      <a:pt x="15085" y="6710"/>
                    </a:lnTo>
                    <a:lnTo>
                      <a:pt x="15109" y="6660"/>
                    </a:lnTo>
                    <a:lnTo>
                      <a:pt x="15134" y="6611"/>
                    </a:lnTo>
                    <a:lnTo>
                      <a:pt x="15158" y="6562"/>
                    </a:lnTo>
                    <a:lnTo>
                      <a:pt x="15180" y="6511"/>
                    </a:lnTo>
                    <a:lnTo>
                      <a:pt x="15202" y="6459"/>
                    </a:lnTo>
                    <a:lnTo>
                      <a:pt x="15222" y="6408"/>
                    </a:lnTo>
                    <a:lnTo>
                      <a:pt x="15240" y="6356"/>
                    </a:lnTo>
                    <a:lnTo>
                      <a:pt x="15257" y="6303"/>
                    </a:lnTo>
                    <a:lnTo>
                      <a:pt x="15275" y="6250"/>
                    </a:lnTo>
                    <a:lnTo>
                      <a:pt x="15289" y="6196"/>
                    </a:lnTo>
                    <a:lnTo>
                      <a:pt x="15303" y="6142"/>
                    </a:lnTo>
                    <a:lnTo>
                      <a:pt x="15317" y="6086"/>
                    </a:lnTo>
                    <a:lnTo>
                      <a:pt x="15328" y="6031"/>
                    </a:lnTo>
                    <a:lnTo>
                      <a:pt x="15337" y="5975"/>
                    </a:lnTo>
                    <a:lnTo>
                      <a:pt x="15347" y="5920"/>
                    </a:lnTo>
                    <a:lnTo>
                      <a:pt x="15355" y="5863"/>
                    </a:lnTo>
                    <a:lnTo>
                      <a:pt x="15361" y="5805"/>
                    </a:lnTo>
                    <a:lnTo>
                      <a:pt x="15366" y="5748"/>
                    </a:lnTo>
                    <a:lnTo>
                      <a:pt x="15368" y="5691"/>
                    </a:lnTo>
                    <a:lnTo>
                      <a:pt x="15371" y="5631"/>
                    </a:lnTo>
                    <a:lnTo>
                      <a:pt x="15372" y="5573"/>
                    </a:lnTo>
                    <a:lnTo>
                      <a:pt x="15372" y="55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9" name="Freeform 11"/>
              <p:cNvSpPr>
                <a:spLocks noEditPoints="1"/>
              </p:cNvSpPr>
              <p:nvPr userDrawn="1"/>
            </p:nvSpPr>
            <p:spPr bwMode="auto">
              <a:xfrm>
                <a:off x="8545115" y="1487485"/>
                <a:ext cx="1233487" cy="2003424"/>
              </a:xfrm>
              <a:custGeom>
                <a:avLst/>
                <a:gdLst>
                  <a:gd name="T0" fmla="*/ 1184 w 2331"/>
                  <a:gd name="T1" fmla="*/ 3 h 3787"/>
                  <a:gd name="T2" fmla="*/ 1057 w 2331"/>
                  <a:gd name="T3" fmla="*/ 23 h 3787"/>
                  <a:gd name="T4" fmla="*/ 824 w 2331"/>
                  <a:gd name="T5" fmla="*/ 115 h 3787"/>
                  <a:gd name="T6" fmla="*/ 617 w 2331"/>
                  <a:gd name="T7" fmla="*/ 255 h 3787"/>
                  <a:gd name="T8" fmla="*/ 0 w 2331"/>
                  <a:gd name="T9" fmla="*/ 3787 h 3787"/>
                  <a:gd name="T10" fmla="*/ 602 w 2331"/>
                  <a:gd name="T11" fmla="*/ 2636 h 3787"/>
                  <a:gd name="T12" fmla="*/ 797 w 2331"/>
                  <a:gd name="T13" fmla="*/ 2773 h 3787"/>
                  <a:gd name="T14" fmla="*/ 1032 w 2331"/>
                  <a:gd name="T15" fmla="*/ 2865 h 3787"/>
                  <a:gd name="T16" fmla="*/ 1159 w 2331"/>
                  <a:gd name="T17" fmla="*/ 2887 h 3787"/>
                  <a:gd name="T18" fmla="*/ 1291 w 2331"/>
                  <a:gd name="T19" fmla="*/ 2890 h 3787"/>
                  <a:gd name="T20" fmla="*/ 1552 w 2331"/>
                  <a:gd name="T21" fmla="*/ 2843 h 3787"/>
                  <a:gd name="T22" fmla="*/ 1769 w 2331"/>
                  <a:gd name="T23" fmla="*/ 2744 h 3787"/>
                  <a:gd name="T24" fmla="*/ 1880 w 2331"/>
                  <a:gd name="T25" fmla="*/ 2665 h 3787"/>
                  <a:gd name="T26" fmla="*/ 1981 w 2331"/>
                  <a:gd name="T27" fmla="*/ 2569 h 3787"/>
                  <a:gd name="T28" fmla="*/ 2072 w 2331"/>
                  <a:gd name="T29" fmla="*/ 2455 h 3787"/>
                  <a:gd name="T30" fmla="*/ 2151 w 2331"/>
                  <a:gd name="T31" fmla="*/ 2324 h 3787"/>
                  <a:gd name="T32" fmla="*/ 2219 w 2331"/>
                  <a:gd name="T33" fmla="*/ 2175 h 3787"/>
                  <a:gd name="T34" fmla="*/ 2271 w 2331"/>
                  <a:gd name="T35" fmla="*/ 2009 h 3787"/>
                  <a:gd name="T36" fmla="*/ 2308 w 2331"/>
                  <a:gd name="T37" fmla="*/ 1824 h 3787"/>
                  <a:gd name="T38" fmla="*/ 2327 w 2331"/>
                  <a:gd name="T39" fmla="*/ 1620 h 3787"/>
                  <a:gd name="T40" fmla="*/ 2330 w 2331"/>
                  <a:gd name="T41" fmla="*/ 1393 h 3787"/>
                  <a:gd name="T42" fmla="*/ 2292 w 2331"/>
                  <a:gd name="T43" fmla="*/ 999 h 3787"/>
                  <a:gd name="T44" fmla="*/ 2248 w 2331"/>
                  <a:gd name="T45" fmla="*/ 811 h 3787"/>
                  <a:gd name="T46" fmla="*/ 2192 w 2331"/>
                  <a:gd name="T47" fmla="*/ 645 h 3787"/>
                  <a:gd name="T48" fmla="*/ 2121 w 2331"/>
                  <a:gd name="T49" fmla="*/ 498 h 3787"/>
                  <a:gd name="T50" fmla="*/ 2039 w 2331"/>
                  <a:gd name="T51" fmla="*/ 371 h 3787"/>
                  <a:gd name="T52" fmla="*/ 1946 w 2331"/>
                  <a:gd name="T53" fmla="*/ 264 h 3787"/>
                  <a:gd name="T54" fmla="*/ 1843 w 2331"/>
                  <a:gd name="T55" fmla="*/ 176 h 3787"/>
                  <a:gd name="T56" fmla="*/ 1730 w 2331"/>
                  <a:gd name="T57" fmla="*/ 106 h 3787"/>
                  <a:gd name="T58" fmla="*/ 1609 w 2331"/>
                  <a:gd name="T59" fmla="*/ 54 h 3787"/>
                  <a:gd name="T60" fmla="*/ 1375 w 2331"/>
                  <a:gd name="T61" fmla="*/ 5 h 3787"/>
                  <a:gd name="T62" fmla="*/ 1184 w 2331"/>
                  <a:gd name="T63" fmla="*/ 2388 h 3787"/>
                  <a:gd name="T64" fmla="*/ 1057 w 2331"/>
                  <a:gd name="T65" fmla="*/ 2375 h 3787"/>
                  <a:gd name="T66" fmla="*/ 936 w 2331"/>
                  <a:gd name="T67" fmla="*/ 2336 h 3787"/>
                  <a:gd name="T68" fmla="*/ 760 w 2331"/>
                  <a:gd name="T69" fmla="*/ 2239 h 3787"/>
                  <a:gd name="T70" fmla="*/ 586 w 2331"/>
                  <a:gd name="T71" fmla="*/ 2085 h 3787"/>
                  <a:gd name="T72" fmla="*/ 562 w 2331"/>
                  <a:gd name="T73" fmla="*/ 822 h 3787"/>
                  <a:gd name="T74" fmla="*/ 728 w 2331"/>
                  <a:gd name="T75" fmla="*/ 664 h 3787"/>
                  <a:gd name="T76" fmla="*/ 910 w 2331"/>
                  <a:gd name="T77" fmla="*/ 557 h 3787"/>
                  <a:gd name="T78" fmla="*/ 1021 w 2331"/>
                  <a:gd name="T79" fmla="*/ 519 h 3787"/>
                  <a:gd name="T80" fmla="*/ 1138 w 2331"/>
                  <a:gd name="T81" fmla="*/ 502 h 3787"/>
                  <a:gd name="T82" fmla="*/ 1271 w 2331"/>
                  <a:gd name="T83" fmla="*/ 509 h 3787"/>
                  <a:gd name="T84" fmla="*/ 1430 w 2331"/>
                  <a:gd name="T85" fmla="*/ 561 h 3787"/>
                  <a:gd name="T86" fmla="*/ 1561 w 2331"/>
                  <a:gd name="T87" fmla="*/ 659 h 3787"/>
                  <a:gd name="T88" fmla="*/ 1663 w 2331"/>
                  <a:gd name="T89" fmla="*/ 808 h 3787"/>
                  <a:gd name="T90" fmla="*/ 1735 w 2331"/>
                  <a:gd name="T91" fmla="*/ 1008 h 3787"/>
                  <a:gd name="T92" fmla="*/ 1776 w 2331"/>
                  <a:gd name="T93" fmla="*/ 1263 h 3787"/>
                  <a:gd name="T94" fmla="*/ 1786 w 2331"/>
                  <a:gd name="T95" fmla="*/ 1506 h 3787"/>
                  <a:gd name="T96" fmla="*/ 1771 w 2331"/>
                  <a:gd name="T97" fmla="*/ 1760 h 3787"/>
                  <a:gd name="T98" fmla="*/ 1726 w 2331"/>
                  <a:gd name="T99" fmla="*/ 1970 h 3787"/>
                  <a:gd name="T100" fmla="*/ 1651 w 2331"/>
                  <a:gd name="T101" fmla="*/ 2138 h 3787"/>
                  <a:gd name="T102" fmla="*/ 1546 w 2331"/>
                  <a:gd name="T103" fmla="*/ 2264 h 3787"/>
                  <a:gd name="T104" fmla="*/ 1414 w 2331"/>
                  <a:gd name="T105" fmla="*/ 2346 h 3787"/>
                  <a:gd name="T106" fmla="*/ 1255 w 2331"/>
                  <a:gd name="T107" fmla="*/ 2386 h 3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1" h="3787">
                    <a:moveTo>
                      <a:pt x="1264" y="0"/>
                    </a:moveTo>
                    <a:lnTo>
                      <a:pt x="1264" y="0"/>
                    </a:lnTo>
                    <a:lnTo>
                      <a:pt x="1237" y="0"/>
                    </a:lnTo>
                    <a:lnTo>
                      <a:pt x="1209" y="1"/>
                    </a:lnTo>
                    <a:lnTo>
                      <a:pt x="1184" y="3"/>
                    </a:lnTo>
                    <a:lnTo>
                      <a:pt x="1158" y="6"/>
                    </a:lnTo>
                    <a:lnTo>
                      <a:pt x="1132" y="9"/>
                    </a:lnTo>
                    <a:lnTo>
                      <a:pt x="1106" y="14"/>
                    </a:lnTo>
                    <a:lnTo>
                      <a:pt x="1081" y="19"/>
                    </a:lnTo>
                    <a:lnTo>
                      <a:pt x="1057" y="23"/>
                    </a:lnTo>
                    <a:lnTo>
                      <a:pt x="1007" y="37"/>
                    </a:lnTo>
                    <a:lnTo>
                      <a:pt x="959" y="53"/>
                    </a:lnTo>
                    <a:lnTo>
                      <a:pt x="914" y="72"/>
                    </a:lnTo>
                    <a:lnTo>
                      <a:pt x="868" y="91"/>
                    </a:lnTo>
                    <a:lnTo>
                      <a:pt x="824" y="115"/>
                    </a:lnTo>
                    <a:lnTo>
                      <a:pt x="781" y="139"/>
                    </a:lnTo>
                    <a:lnTo>
                      <a:pt x="737" y="165"/>
                    </a:lnTo>
                    <a:lnTo>
                      <a:pt x="697" y="194"/>
                    </a:lnTo>
                    <a:lnTo>
                      <a:pt x="656" y="224"/>
                    </a:lnTo>
                    <a:lnTo>
                      <a:pt x="617" y="255"/>
                    </a:lnTo>
                    <a:lnTo>
                      <a:pt x="578" y="288"/>
                    </a:lnTo>
                    <a:lnTo>
                      <a:pt x="540" y="322"/>
                    </a:lnTo>
                    <a:lnTo>
                      <a:pt x="540" y="58"/>
                    </a:lnTo>
                    <a:lnTo>
                      <a:pt x="0" y="58"/>
                    </a:lnTo>
                    <a:lnTo>
                      <a:pt x="0" y="3787"/>
                    </a:lnTo>
                    <a:lnTo>
                      <a:pt x="540" y="3787"/>
                    </a:lnTo>
                    <a:lnTo>
                      <a:pt x="540" y="2573"/>
                    </a:lnTo>
                    <a:lnTo>
                      <a:pt x="540" y="2573"/>
                    </a:lnTo>
                    <a:lnTo>
                      <a:pt x="570" y="2605"/>
                    </a:lnTo>
                    <a:lnTo>
                      <a:pt x="602" y="2636"/>
                    </a:lnTo>
                    <a:lnTo>
                      <a:pt x="636" y="2665"/>
                    </a:lnTo>
                    <a:lnTo>
                      <a:pt x="673" y="2694"/>
                    </a:lnTo>
                    <a:lnTo>
                      <a:pt x="713" y="2722"/>
                    </a:lnTo>
                    <a:lnTo>
                      <a:pt x="754" y="2748"/>
                    </a:lnTo>
                    <a:lnTo>
                      <a:pt x="797" y="2773"/>
                    </a:lnTo>
                    <a:lnTo>
                      <a:pt x="841" y="2795"/>
                    </a:lnTo>
                    <a:lnTo>
                      <a:pt x="887" y="2816"/>
                    </a:lnTo>
                    <a:lnTo>
                      <a:pt x="933" y="2834"/>
                    </a:lnTo>
                    <a:lnTo>
                      <a:pt x="982" y="2852"/>
                    </a:lnTo>
                    <a:lnTo>
                      <a:pt x="1032" y="2865"/>
                    </a:lnTo>
                    <a:lnTo>
                      <a:pt x="1057" y="2871"/>
                    </a:lnTo>
                    <a:lnTo>
                      <a:pt x="1081" y="2876"/>
                    </a:lnTo>
                    <a:lnTo>
                      <a:pt x="1107" y="2881"/>
                    </a:lnTo>
                    <a:lnTo>
                      <a:pt x="1133" y="2885"/>
                    </a:lnTo>
                    <a:lnTo>
                      <a:pt x="1159" y="2887"/>
                    </a:lnTo>
                    <a:lnTo>
                      <a:pt x="1185" y="2890"/>
                    </a:lnTo>
                    <a:lnTo>
                      <a:pt x="1211" y="2891"/>
                    </a:lnTo>
                    <a:lnTo>
                      <a:pt x="1237" y="2891"/>
                    </a:lnTo>
                    <a:lnTo>
                      <a:pt x="1237" y="2891"/>
                    </a:lnTo>
                    <a:lnTo>
                      <a:pt x="1291" y="2890"/>
                    </a:lnTo>
                    <a:lnTo>
                      <a:pt x="1344" y="2886"/>
                    </a:lnTo>
                    <a:lnTo>
                      <a:pt x="1397" y="2879"/>
                    </a:lnTo>
                    <a:lnTo>
                      <a:pt x="1450" y="2870"/>
                    </a:lnTo>
                    <a:lnTo>
                      <a:pt x="1502" y="2858"/>
                    </a:lnTo>
                    <a:lnTo>
                      <a:pt x="1552" y="2843"/>
                    </a:lnTo>
                    <a:lnTo>
                      <a:pt x="1601" y="2826"/>
                    </a:lnTo>
                    <a:lnTo>
                      <a:pt x="1651" y="2806"/>
                    </a:lnTo>
                    <a:lnTo>
                      <a:pt x="1699" y="2784"/>
                    </a:lnTo>
                    <a:lnTo>
                      <a:pt x="1746" y="2758"/>
                    </a:lnTo>
                    <a:lnTo>
                      <a:pt x="1769" y="2744"/>
                    </a:lnTo>
                    <a:lnTo>
                      <a:pt x="1792" y="2730"/>
                    </a:lnTo>
                    <a:lnTo>
                      <a:pt x="1815" y="2715"/>
                    </a:lnTo>
                    <a:lnTo>
                      <a:pt x="1837" y="2699"/>
                    </a:lnTo>
                    <a:lnTo>
                      <a:pt x="1858" y="2683"/>
                    </a:lnTo>
                    <a:lnTo>
                      <a:pt x="1880" y="2665"/>
                    </a:lnTo>
                    <a:lnTo>
                      <a:pt x="1901" y="2647"/>
                    </a:lnTo>
                    <a:lnTo>
                      <a:pt x="1921" y="2628"/>
                    </a:lnTo>
                    <a:lnTo>
                      <a:pt x="1942" y="2609"/>
                    </a:lnTo>
                    <a:lnTo>
                      <a:pt x="1961" y="2589"/>
                    </a:lnTo>
                    <a:lnTo>
                      <a:pt x="1981" y="2569"/>
                    </a:lnTo>
                    <a:lnTo>
                      <a:pt x="1999" y="2547"/>
                    </a:lnTo>
                    <a:lnTo>
                      <a:pt x="2019" y="2525"/>
                    </a:lnTo>
                    <a:lnTo>
                      <a:pt x="2036" y="2503"/>
                    </a:lnTo>
                    <a:lnTo>
                      <a:pt x="2055" y="2479"/>
                    </a:lnTo>
                    <a:lnTo>
                      <a:pt x="2072" y="2455"/>
                    </a:lnTo>
                    <a:lnTo>
                      <a:pt x="2089" y="2430"/>
                    </a:lnTo>
                    <a:lnTo>
                      <a:pt x="2105" y="2404"/>
                    </a:lnTo>
                    <a:lnTo>
                      <a:pt x="2121" y="2378"/>
                    </a:lnTo>
                    <a:lnTo>
                      <a:pt x="2136" y="2351"/>
                    </a:lnTo>
                    <a:lnTo>
                      <a:pt x="2151" y="2324"/>
                    </a:lnTo>
                    <a:lnTo>
                      <a:pt x="2166" y="2296"/>
                    </a:lnTo>
                    <a:lnTo>
                      <a:pt x="2179" y="2266"/>
                    </a:lnTo>
                    <a:lnTo>
                      <a:pt x="2193" y="2237"/>
                    </a:lnTo>
                    <a:lnTo>
                      <a:pt x="2207" y="2206"/>
                    </a:lnTo>
                    <a:lnTo>
                      <a:pt x="2219" y="2175"/>
                    </a:lnTo>
                    <a:lnTo>
                      <a:pt x="2230" y="2143"/>
                    </a:lnTo>
                    <a:lnTo>
                      <a:pt x="2241" y="2111"/>
                    </a:lnTo>
                    <a:lnTo>
                      <a:pt x="2252" y="2078"/>
                    </a:lnTo>
                    <a:lnTo>
                      <a:pt x="2262" y="2043"/>
                    </a:lnTo>
                    <a:lnTo>
                      <a:pt x="2271" y="2009"/>
                    </a:lnTo>
                    <a:lnTo>
                      <a:pt x="2279" y="1973"/>
                    </a:lnTo>
                    <a:lnTo>
                      <a:pt x="2288" y="1937"/>
                    </a:lnTo>
                    <a:lnTo>
                      <a:pt x="2295" y="1900"/>
                    </a:lnTo>
                    <a:lnTo>
                      <a:pt x="2301" y="1862"/>
                    </a:lnTo>
                    <a:lnTo>
                      <a:pt x="2308" y="1824"/>
                    </a:lnTo>
                    <a:lnTo>
                      <a:pt x="2313" y="1784"/>
                    </a:lnTo>
                    <a:lnTo>
                      <a:pt x="2317" y="1745"/>
                    </a:lnTo>
                    <a:lnTo>
                      <a:pt x="2321" y="1704"/>
                    </a:lnTo>
                    <a:lnTo>
                      <a:pt x="2325" y="1662"/>
                    </a:lnTo>
                    <a:lnTo>
                      <a:pt x="2327" y="1620"/>
                    </a:lnTo>
                    <a:lnTo>
                      <a:pt x="2330" y="1579"/>
                    </a:lnTo>
                    <a:lnTo>
                      <a:pt x="2331" y="1534"/>
                    </a:lnTo>
                    <a:lnTo>
                      <a:pt x="2331" y="1490"/>
                    </a:lnTo>
                    <a:lnTo>
                      <a:pt x="2331" y="1490"/>
                    </a:lnTo>
                    <a:lnTo>
                      <a:pt x="2330" y="1393"/>
                    </a:lnTo>
                    <a:lnTo>
                      <a:pt x="2326" y="1299"/>
                    </a:lnTo>
                    <a:lnTo>
                      <a:pt x="2319" y="1209"/>
                    </a:lnTo>
                    <a:lnTo>
                      <a:pt x="2310" y="1123"/>
                    </a:lnTo>
                    <a:lnTo>
                      <a:pt x="2298" y="1039"/>
                    </a:lnTo>
                    <a:lnTo>
                      <a:pt x="2292" y="999"/>
                    </a:lnTo>
                    <a:lnTo>
                      <a:pt x="2284" y="960"/>
                    </a:lnTo>
                    <a:lnTo>
                      <a:pt x="2276" y="922"/>
                    </a:lnTo>
                    <a:lnTo>
                      <a:pt x="2267" y="884"/>
                    </a:lnTo>
                    <a:lnTo>
                      <a:pt x="2258" y="847"/>
                    </a:lnTo>
                    <a:lnTo>
                      <a:pt x="2248" y="811"/>
                    </a:lnTo>
                    <a:lnTo>
                      <a:pt x="2237" y="776"/>
                    </a:lnTo>
                    <a:lnTo>
                      <a:pt x="2227" y="742"/>
                    </a:lnTo>
                    <a:lnTo>
                      <a:pt x="2215" y="709"/>
                    </a:lnTo>
                    <a:lnTo>
                      <a:pt x="2204" y="675"/>
                    </a:lnTo>
                    <a:lnTo>
                      <a:pt x="2192" y="645"/>
                    </a:lnTo>
                    <a:lnTo>
                      <a:pt x="2178" y="614"/>
                    </a:lnTo>
                    <a:lnTo>
                      <a:pt x="2165" y="583"/>
                    </a:lnTo>
                    <a:lnTo>
                      <a:pt x="2151" y="553"/>
                    </a:lnTo>
                    <a:lnTo>
                      <a:pt x="2136" y="525"/>
                    </a:lnTo>
                    <a:lnTo>
                      <a:pt x="2121" y="498"/>
                    </a:lnTo>
                    <a:lnTo>
                      <a:pt x="2105" y="471"/>
                    </a:lnTo>
                    <a:lnTo>
                      <a:pt x="2089" y="445"/>
                    </a:lnTo>
                    <a:lnTo>
                      <a:pt x="2073" y="419"/>
                    </a:lnTo>
                    <a:lnTo>
                      <a:pt x="2056" y="394"/>
                    </a:lnTo>
                    <a:lnTo>
                      <a:pt x="2039" y="371"/>
                    </a:lnTo>
                    <a:lnTo>
                      <a:pt x="2022" y="349"/>
                    </a:lnTo>
                    <a:lnTo>
                      <a:pt x="2003" y="327"/>
                    </a:lnTo>
                    <a:lnTo>
                      <a:pt x="1985" y="304"/>
                    </a:lnTo>
                    <a:lnTo>
                      <a:pt x="1965" y="283"/>
                    </a:lnTo>
                    <a:lnTo>
                      <a:pt x="1946" y="264"/>
                    </a:lnTo>
                    <a:lnTo>
                      <a:pt x="1926" y="245"/>
                    </a:lnTo>
                    <a:lnTo>
                      <a:pt x="1906" y="227"/>
                    </a:lnTo>
                    <a:lnTo>
                      <a:pt x="1885" y="210"/>
                    </a:lnTo>
                    <a:lnTo>
                      <a:pt x="1864" y="192"/>
                    </a:lnTo>
                    <a:lnTo>
                      <a:pt x="1843" y="176"/>
                    </a:lnTo>
                    <a:lnTo>
                      <a:pt x="1821" y="160"/>
                    </a:lnTo>
                    <a:lnTo>
                      <a:pt x="1799" y="147"/>
                    </a:lnTo>
                    <a:lnTo>
                      <a:pt x="1776" y="132"/>
                    </a:lnTo>
                    <a:lnTo>
                      <a:pt x="1753" y="120"/>
                    </a:lnTo>
                    <a:lnTo>
                      <a:pt x="1730" y="106"/>
                    </a:lnTo>
                    <a:lnTo>
                      <a:pt x="1706" y="95"/>
                    </a:lnTo>
                    <a:lnTo>
                      <a:pt x="1683" y="84"/>
                    </a:lnTo>
                    <a:lnTo>
                      <a:pt x="1658" y="73"/>
                    </a:lnTo>
                    <a:lnTo>
                      <a:pt x="1633" y="64"/>
                    </a:lnTo>
                    <a:lnTo>
                      <a:pt x="1609" y="54"/>
                    </a:lnTo>
                    <a:lnTo>
                      <a:pt x="1584" y="47"/>
                    </a:lnTo>
                    <a:lnTo>
                      <a:pt x="1534" y="32"/>
                    </a:lnTo>
                    <a:lnTo>
                      <a:pt x="1481" y="20"/>
                    </a:lnTo>
                    <a:lnTo>
                      <a:pt x="1428" y="11"/>
                    </a:lnTo>
                    <a:lnTo>
                      <a:pt x="1375" y="5"/>
                    </a:lnTo>
                    <a:lnTo>
                      <a:pt x="1319" y="1"/>
                    </a:lnTo>
                    <a:lnTo>
                      <a:pt x="1264" y="0"/>
                    </a:lnTo>
                    <a:lnTo>
                      <a:pt x="1264" y="0"/>
                    </a:lnTo>
                    <a:close/>
                    <a:moveTo>
                      <a:pt x="1184" y="2388"/>
                    </a:moveTo>
                    <a:lnTo>
                      <a:pt x="1184" y="2388"/>
                    </a:lnTo>
                    <a:lnTo>
                      <a:pt x="1158" y="2388"/>
                    </a:lnTo>
                    <a:lnTo>
                      <a:pt x="1133" y="2387"/>
                    </a:lnTo>
                    <a:lnTo>
                      <a:pt x="1107" y="2383"/>
                    </a:lnTo>
                    <a:lnTo>
                      <a:pt x="1083" y="2380"/>
                    </a:lnTo>
                    <a:lnTo>
                      <a:pt x="1057" y="2375"/>
                    </a:lnTo>
                    <a:lnTo>
                      <a:pt x="1032" y="2368"/>
                    </a:lnTo>
                    <a:lnTo>
                      <a:pt x="1007" y="2362"/>
                    </a:lnTo>
                    <a:lnTo>
                      <a:pt x="984" y="2355"/>
                    </a:lnTo>
                    <a:lnTo>
                      <a:pt x="959" y="2346"/>
                    </a:lnTo>
                    <a:lnTo>
                      <a:pt x="936" y="2336"/>
                    </a:lnTo>
                    <a:lnTo>
                      <a:pt x="912" y="2327"/>
                    </a:lnTo>
                    <a:lnTo>
                      <a:pt x="890" y="2317"/>
                    </a:lnTo>
                    <a:lnTo>
                      <a:pt x="845" y="2293"/>
                    </a:lnTo>
                    <a:lnTo>
                      <a:pt x="802" y="2267"/>
                    </a:lnTo>
                    <a:lnTo>
                      <a:pt x="760" y="2239"/>
                    </a:lnTo>
                    <a:lnTo>
                      <a:pt x="720" y="2211"/>
                    </a:lnTo>
                    <a:lnTo>
                      <a:pt x="683" y="2180"/>
                    </a:lnTo>
                    <a:lnTo>
                      <a:pt x="649" y="2149"/>
                    </a:lnTo>
                    <a:lnTo>
                      <a:pt x="615" y="2117"/>
                    </a:lnTo>
                    <a:lnTo>
                      <a:pt x="586" y="2085"/>
                    </a:lnTo>
                    <a:lnTo>
                      <a:pt x="559" y="2053"/>
                    </a:lnTo>
                    <a:lnTo>
                      <a:pt x="534" y="2022"/>
                    </a:lnTo>
                    <a:lnTo>
                      <a:pt x="534" y="855"/>
                    </a:lnTo>
                    <a:lnTo>
                      <a:pt x="534" y="855"/>
                    </a:lnTo>
                    <a:lnTo>
                      <a:pt x="562" y="822"/>
                    </a:lnTo>
                    <a:lnTo>
                      <a:pt x="592" y="789"/>
                    </a:lnTo>
                    <a:lnTo>
                      <a:pt x="623" y="757"/>
                    </a:lnTo>
                    <a:lnTo>
                      <a:pt x="656" y="725"/>
                    </a:lnTo>
                    <a:lnTo>
                      <a:pt x="691" y="694"/>
                    </a:lnTo>
                    <a:lnTo>
                      <a:pt x="728" y="664"/>
                    </a:lnTo>
                    <a:lnTo>
                      <a:pt x="766" y="637"/>
                    </a:lnTo>
                    <a:lnTo>
                      <a:pt x="805" y="611"/>
                    </a:lnTo>
                    <a:lnTo>
                      <a:pt x="846" y="588"/>
                    </a:lnTo>
                    <a:lnTo>
                      <a:pt x="888" y="566"/>
                    </a:lnTo>
                    <a:lnTo>
                      <a:pt x="910" y="557"/>
                    </a:lnTo>
                    <a:lnTo>
                      <a:pt x="931" y="547"/>
                    </a:lnTo>
                    <a:lnTo>
                      <a:pt x="953" y="539"/>
                    </a:lnTo>
                    <a:lnTo>
                      <a:pt x="975" y="531"/>
                    </a:lnTo>
                    <a:lnTo>
                      <a:pt x="999" y="525"/>
                    </a:lnTo>
                    <a:lnTo>
                      <a:pt x="1021" y="519"/>
                    </a:lnTo>
                    <a:lnTo>
                      <a:pt x="1044" y="514"/>
                    </a:lnTo>
                    <a:lnTo>
                      <a:pt x="1068" y="509"/>
                    </a:lnTo>
                    <a:lnTo>
                      <a:pt x="1091" y="505"/>
                    </a:lnTo>
                    <a:lnTo>
                      <a:pt x="1115" y="503"/>
                    </a:lnTo>
                    <a:lnTo>
                      <a:pt x="1138" y="502"/>
                    </a:lnTo>
                    <a:lnTo>
                      <a:pt x="1163" y="502"/>
                    </a:lnTo>
                    <a:lnTo>
                      <a:pt x="1163" y="502"/>
                    </a:lnTo>
                    <a:lnTo>
                      <a:pt x="1200" y="503"/>
                    </a:lnTo>
                    <a:lnTo>
                      <a:pt x="1235" y="505"/>
                    </a:lnTo>
                    <a:lnTo>
                      <a:pt x="1271" y="509"/>
                    </a:lnTo>
                    <a:lnTo>
                      <a:pt x="1304" y="516"/>
                    </a:lnTo>
                    <a:lnTo>
                      <a:pt x="1338" y="524"/>
                    </a:lnTo>
                    <a:lnTo>
                      <a:pt x="1370" y="535"/>
                    </a:lnTo>
                    <a:lnTo>
                      <a:pt x="1401" y="546"/>
                    </a:lnTo>
                    <a:lnTo>
                      <a:pt x="1430" y="561"/>
                    </a:lnTo>
                    <a:lnTo>
                      <a:pt x="1458" y="577"/>
                    </a:lnTo>
                    <a:lnTo>
                      <a:pt x="1486" y="594"/>
                    </a:lnTo>
                    <a:lnTo>
                      <a:pt x="1511" y="614"/>
                    </a:lnTo>
                    <a:lnTo>
                      <a:pt x="1536" y="636"/>
                    </a:lnTo>
                    <a:lnTo>
                      <a:pt x="1561" y="659"/>
                    </a:lnTo>
                    <a:lnTo>
                      <a:pt x="1583" y="685"/>
                    </a:lnTo>
                    <a:lnTo>
                      <a:pt x="1605" y="712"/>
                    </a:lnTo>
                    <a:lnTo>
                      <a:pt x="1625" y="742"/>
                    </a:lnTo>
                    <a:lnTo>
                      <a:pt x="1645" y="774"/>
                    </a:lnTo>
                    <a:lnTo>
                      <a:pt x="1663" y="808"/>
                    </a:lnTo>
                    <a:lnTo>
                      <a:pt x="1679" y="844"/>
                    </a:lnTo>
                    <a:lnTo>
                      <a:pt x="1695" y="882"/>
                    </a:lnTo>
                    <a:lnTo>
                      <a:pt x="1710" y="922"/>
                    </a:lnTo>
                    <a:lnTo>
                      <a:pt x="1722" y="964"/>
                    </a:lnTo>
                    <a:lnTo>
                      <a:pt x="1735" y="1008"/>
                    </a:lnTo>
                    <a:lnTo>
                      <a:pt x="1746" y="1055"/>
                    </a:lnTo>
                    <a:lnTo>
                      <a:pt x="1755" y="1104"/>
                    </a:lnTo>
                    <a:lnTo>
                      <a:pt x="1763" y="1155"/>
                    </a:lnTo>
                    <a:lnTo>
                      <a:pt x="1770" y="1208"/>
                    </a:lnTo>
                    <a:lnTo>
                      <a:pt x="1776" y="1263"/>
                    </a:lnTo>
                    <a:lnTo>
                      <a:pt x="1781" y="1320"/>
                    </a:lnTo>
                    <a:lnTo>
                      <a:pt x="1784" y="1380"/>
                    </a:lnTo>
                    <a:lnTo>
                      <a:pt x="1786" y="1442"/>
                    </a:lnTo>
                    <a:lnTo>
                      <a:pt x="1786" y="1506"/>
                    </a:lnTo>
                    <a:lnTo>
                      <a:pt x="1786" y="1506"/>
                    </a:lnTo>
                    <a:lnTo>
                      <a:pt x="1786" y="1560"/>
                    </a:lnTo>
                    <a:lnTo>
                      <a:pt x="1784" y="1613"/>
                    </a:lnTo>
                    <a:lnTo>
                      <a:pt x="1781" y="1664"/>
                    </a:lnTo>
                    <a:lnTo>
                      <a:pt x="1776" y="1712"/>
                    </a:lnTo>
                    <a:lnTo>
                      <a:pt x="1771" y="1760"/>
                    </a:lnTo>
                    <a:lnTo>
                      <a:pt x="1764" y="1805"/>
                    </a:lnTo>
                    <a:lnTo>
                      <a:pt x="1757" y="1848"/>
                    </a:lnTo>
                    <a:lnTo>
                      <a:pt x="1747" y="1892"/>
                    </a:lnTo>
                    <a:lnTo>
                      <a:pt x="1737" y="1931"/>
                    </a:lnTo>
                    <a:lnTo>
                      <a:pt x="1726" y="1970"/>
                    </a:lnTo>
                    <a:lnTo>
                      <a:pt x="1712" y="2007"/>
                    </a:lnTo>
                    <a:lnTo>
                      <a:pt x="1699" y="2043"/>
                    </a:lnTo>
                    <a:lnTo>
                      <a:pt x="1684" y="2076"/>
                    </a:lnTo>
                    <a:lnTo>
                      <a:pt x="1668" y="2108"/>
                    </a:lnTo>
                    <a:lnTo>
                      <a:pt x="1651" y="2138"/>
                    </a:lnTo>
                    <a:lnTo>
                      <a:pt x="1632" y="2168"/>
                    </a:lnTo>
                    <a:lnTo>
                      <a:pt x="1613" y="2193"/>
                    </a:lnTo>
                    <a:lnTo>
                      <a:pt x="1592" y="2219"/>
                    </a:lnTo>
                    <a:lnTo>
                      <a:pt x="1569" y="2243"/>
                    </a:lnTo>
                    <a:lnTo>
                      <a:pt x="1546" y="2264"/>
                    </a:lnTo>
                    <a:lnTo>
                      <a:pt x="1523" y="2283"/>
                    </a:lnTo>
                    <a:lnTo>
                      <a:pt x="1497" y="2302"/>
                    </a:lnTo>
                    <a:lnTo>
                      <a:pt x="1471" y="2318"/>
                    </a:lnTo>
                    <a:lnTo>
                      <a:pt x="1442" y="2333"/>
                    </a:lnTo>
                    <a:lnTo>
                      <a:pt x="1414" y="2346"/>
                    </a:lnTo>
                    <a:lnTo>
                      <a:pt x="1385" y="2357"/>
                    </a:lnTo>
                    <a:lnTo>
                      <a:pt x="1354" y="2367"/>
                    </a:lnTo>
                    <a:lnTo>
                      <a:pt x="1322" y="2375"/>
                    </a:lnTo>
                    <a:lnTo>
                      <a:pt x="1290" y="2381"/>
                    </a:lnTo>
                    <a:lnTo>
                      <a:pt x="1255" y="2386"/>
                    </a:lnTo>
                    <a:lnTo>
                      <a:pt x="1221" y="2388"/>
                    </a:lnTo>
                    <a:lnTo>
                      <a:pt x="1184" y="2388"/>
                    </a:lnTo>
                    <a:lnTo>
                      <a:pt x="1184" y="2388"/>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0" name="Freeform 12"/>
              <p:cNvSpPr>
                <a:spLocks noEditPoints="1"/>
              </p:cNvSpPr>
              <p:nvPr userDrawn="1"/>
            </p:nvSpPr>
            <p:spPr bwMode="auto">
              <a:xfrm>
                <a:off x="12713887" y="1136648"/>
                <a:ext cx="1339849" cy="2020888"/>
              </a:xfrm>
              <a:custGeom>
                <a:avLst/>
                <a:gdLst>
                  <a:gd name="T0" fmla="*/ 2188 w 2534"/>
                  <a:gd name="T1" fmla="*/ 1541 h 3817"/>
                  <a:gd name="T2" fmla="*/ 2320 w 2534"/>
                  <a:gd name="T3" fmla="*/ 1316 h 3817"/>
                  <a:gd name="T4" fmla="*/ 2374 w 2534"/>
                  <a:gd name="T5" fmla="*/ 1063 h 3817"/>
                  <a:gd name="T6" fmla="*/ 2321 w 2534"/>
                  <a:gd name="T7" fmla="*/ 685 h 3817"/>
                  <a:gd name="T8" fmla="*/ 2094 w 2534"/>
                  <a:gd name="T9" fmla="*/ 336 h 3817"/>
                  <a:gd name="T10" fmla="*/ 1742 w 2534"/>
                  <a:gd name="T11" fmla="*/ 92 h 3817"/>
                  <a:gd name="T12" fmla="*/ 1272 w 2534"/>
                  <a:gd name="T13" fmla="*/ 0 h 3817"/>
                  <a:gd name="T14" fmla="*/ 753 w 2534"/>
                  <a:gd name="T15" fmla="*/ 116 h 3817"/>
                  <a:gd name="T16" fmla="*/ 455 w 2534"/>
                  <a:gd name="T17" fmla="*/ 336 h 3817"/>
                  <a:gd name="T18" fmla="*/ 274 w 2534"/>
                  <a:gd name="T19" fmla="*/ 571 h 3817"/>
                  <a:gd name="T20" fmla="*/ 165 w 2534"/>
                  <a:gd name="T21" fmla="*/ 952 h 3817"/>
                  <a:gd name="T22" fmla="*/ 190 w 2534"/>
                  <a:gd name="T23" fmla="*/ 1214 h 3817"/>
                  <a:gd name="T24" fmla="*/ 292 w 2534"/>
                  <a:gd name="T25" fmla="*/ 1454 h 3817"/>
                  <a:gd name="T26" fmla="*/ 472 w 2534"/>
                  <a:gd name="T27" fmla="*/ 1663 h 3817"/>
                  <a:gd name="T28" fmla="*/ 375 w 2534"/>
                  <a:gd name="T29" fmla="*/ 1875 h 3817"/>
                  <a:gd name="T30" fmla="*/ 143 w 2534"/>
                  <a:gd name="T31" fmla="*/ 2143 h 3817"/>
                  <a:gd name="T32" fmla="*/ 21 w 2534"/>
                  <a:gd name="T33" fmla="*/ 2460 h 3817"/>
                  <a:gd name="T34" fmla="*/ 12 w 2534"/>
                  <a:gd name="T35" fmla="*/ 2843 h 3817"/>
                  <a:gd name="T36" fmla="*/ 231 w 2534"/>
                  <a:gd name="T37" fmla="*/ 3350 h 3817"/>
                  <a:gd name="T38" fmla="*/ 486 w 2534"/>
                  <a:gd name="T39" fmla="*/ 3595 h 3817"/>
                  <a:gd name="T40" fmla="*/ 749 w 2534"/>
                  <a:gd name="T41" fmla="*/ 3733 h 3817"/>
                  <a:gd name="T42" fmla="*/ 1260 w 2534"/>
                  <a:gd name="T43" fmla="*/ 3817 h 3817"/>
                  <a:gd name="T44" fmla="*/ 1772 w 2534"/>
                  <a:gd name="T45" fmla="*/ 3733 h 3817"/>
                  <a:gd name="T46" fmla="*/ 2039 w 2534"/>
                  <a:gd name="T47" fmla="*/ 3596 h 3817"/>
                  <a:gd name="T48" fmla="*/ 2299 w 2534"/>
                  <a:gd name="T49" fmla="*/ 3351 h 3817"/>
                  <a:gd name="T50" fmla="*/ 2444 w 2534"/>
                  <a:gd name="T51" fmla="*/ 3103 h 3817"/>
                  <a:gd name="T52" fmla="*/ 2520 w 2534"/>
                  <a:gd name="T53" fmla="*/ 2825 h 3817"/>
                  <a:gd name="T54" fmla="*/ 2514 w 2534"/>
                  <a:gd name="T55" fmla="*/ 2437 h 3817"/>
                  <a:gd name="T56" fmla="*/ 2395 w 2534"/>
                  <a:gd name="T57" fmla="*/ 2131 h 3817"/>
                  <a:gd name="T58" fmla="*/ 2167 w 2534"/>
                  <a:gd name="T59" fmla="*/ 1870 h 3817"/>
                  <a:gd name="T60" fmla="*/ 889 w 2534"/>
                  <a:gd name="T61" fmla="*/ 656 h 3817"/>
                  <a:gd name="T62" fmla="*/ 1130 w 2534"/>
                  <a:gd name="T63" fmla="*/ 546 h 3817"/>
                  <a:gd name="T64" fmla="*/ 1399 w 2534"/>
                  <a:gd name="T65" fmla="*/ 541 h 3817"/>
                  <a:gd name="T66" fmla="*/ 1642 w 2534"/>
                  <a:gd name="T67" fmla="*/ 640 h 3817"/>
                  <a:gd name="T68" fmla="*/ 1782 w 2534"/>
                  <a:gd name="T69" fmla="*/ 800 h 3817"/>
                  <a:gd name="T70" fmla="*/ 1828 w 2534"/>
                  <a:gd name="T71" fmla="*/ 992 h 3817"/>
                  <a:gd name="T72" fmla="*/ 1765 w 2534"/>
                  <a:gd name="T73" fmla="*/ 1225 h 3817"/>
                  <a:gd name="T74" fmla="*/ 1601 w 2534"/>
                  <a:gd name="T75" fmla="*/ 1399 h 3817"/>
                  <a:gd name="T76" fmla="*/ 1363 w 2534"/>
                  <a:gd name="T77" fmla="*/ 1495 h 3817"/>
                  <a:gd name="T78" fmla="*/ 1123 w 2534"/>
                  <a:gd name="T79" fmla="*/ 1478 h 3817"/>
                  <a:gd name="T80" fmla="*/ 887 w 2534"/>
                  <a:gd name="T81" fmla="*/ 1342 h 3817"/>
                  <a:gd name="T82" fmla="*/ 748 w 2534"/>
                  <a:gd name="T83" fmla="*/ 1157 h 3817"/>
                  <a:gd name="T84" fmla="*/ 719 w 2534"/>
                  <a:gd name="T85" fmla="*/ 950 h 3817"/>
                  <a:gd name="T86" fmla="*/ 801 w 2534"/>
                  <a:gd name="T87" fmla="*/ 745 h 3817"/>
                  <a:gd name="T88" fmla="*/ 1708 w 2534"/>
                  <a:gd name="T89" fmla="*/ 3164 h 3817"/>
                  <a:gd name="T90" fmla="*/ 1380 w 2534"/>
                  <a:gd name="T91" fmla="*/ 3282 h 3817"/>
                  <a:gd name="T92" fmla="*/ 1037 w 2534"/>
                  <a:gd name="T93" fmla="*/ 3263 h 3817"/>
                  <a:gd name="T94" fmla="*/ 740 w 2534"/>
                  <a:gd name="T95" fmla="*/ 3113 h 3817"/>
                  <a:gd name="T96" fmla="*/ 584 w 2534"/>
                  <a:gd name="T97" fmla="*/ 2891 h 3817"/>
                  <a:gd name="T98" fmla="*/ 552 w 2534"/>
                  <a:gd name="T99" fmla="*/ 2613 h 3817"/>
                  <a:gd name="T100" fmla="*/ 668 w 2534"/>
                  <a:gd name="T101" fmla="*/ 2318 h 3817"/>
                  <a:gd name="T102" fmla="*/ 905 w 2534"/>
                  <a:gd name="T103" fmla="*/ 2108 h 3817"/>
                  <a:gd name="T104" fmla="*/ 1237 w 2534"/>
                  <a:gd name="T105" fmla="*/ 2015 h 3817"/>
                  <a:gd name="T106" fmla="*/ 1551 w 2534"/>
                  <a:gd name="T107" fmla="*/ 2063 h 3817"/>
                  <a:gd name="T108" fmla="*/ 1806 w 2534"/>
                  <a:gd name="T109" fmla="*/ 2232 h 3817"/>
                  <a:gd name="T110" fmla="*/ 1966 w 2534"/>
                  <a:gd name="T111" fmla="*/ 2497 h 3817"/>
                  <a:gd name="T112" fmla="*/ 1973 w 2534"/>
                  <a:gd name="T113" fmla="*/ 2777 h 3817"/>
                  <a:gd name="T114" fmla="*/ 1834 w 2534"/>
                  <a:gd name="T115" fmla="*/ 3051 h 3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4" h="3817">
                    <a:moveTo>
                      <a:pt x="1978" y="1735"/>
                    </a:moveTo>
                    <a:lnTo>
                      <a:pt x="1978" y="1735"/>
                    </a:lnTo>
                    <a:lnTo>
                      <a:pt x="2026" y="1698"/>
                    </a:lnTo>
                    <a:lnTo>
                      <a:pt x="2072" y="1661"/>
                    </a:lnTo>
                    <a:lnTo>
                      <a:pt x="2093" y="1642"/>
                    </a:lnTo>
                    <a:lnTo>
                      <a:pt x="2113" y="1623"/>
                    </a:lnTo>
                    <a:lnTo>
                      <a:pt x="2132" y="1602"/>
                    </a:lnTo>
                    <a:lnTo>
                      <a:pt x="2152" y="1583"/>
                    </a:lnTo>
                    <a:lnTo>
                      <a:pt x="2170" y="1562"/>
                    </a:lnTo>
                    <a:lnTo>
                      <a:pt x="2188" y="1541"/>
                    </a:lnTo>
                    <a:lnTo>
                      <a:pt x="2204" y="1520"/>
                    </a:lnTo>
                    <a:lnTo>
                      <a:pt x="2220" y="1499"/>
                    </a:lnTo>
                    <a:lnTo>
                      <a:pt x="2235" y="1477"/>
                    </a:lnTo>
                    <a:lnTo>
                      <a:pt x="2249" y="1454"/>
                    </a:lnTo>
                    <a:lnTo>
                      <a:pt x="2263" y="1432"/>
                    </a:lnTo>
                    <a:lnTo>
                      <a:pt x="2275" y="1410"/>
                    </a:lnTo>
                    <a:lnTo>
                      <a:pt x="2288" y="1387"/>
                    </a:lnTo>
                    <a:lnTo>
                      <a:pt x="2299" y="1363"/>
                    </a:lnTo>
                    <a:lnTo>
                      <a:pt x="2310" y="1340"/>
                    </a:lnTo>
                    <a:lnTo>
                      <a:pt x="2320" y="1316"/>
                    </a:lnTo>
                    <a:lnTo>
                      <a:pt x="2328" y="1292"/>
                    </a:lnTo>
                    <a:lnTo>
                      <a:pt x="2337" y="1268"/>
                    </a:lnTo>
                    <a:lnTo>
                      <a:pt x="2344" y="1244"/>
                    </a:lnTo>
                    <a:lnTo>
                      <a:pt x="2350" y="1218"/>
                    </a:lnTo>
                    <a:lnTo>
                      <a:pt x="2357" y="1193"/>
                    </a:lnTo>
                    <a:lnTo>
                      <a:pt x="2361" y="1167"/>
                    </a:lnTo>
                    <a:lnTo>
                      <a:pt x="2365" y="1141"/>
                    </a:lnTo>
                    <a:lnTo>
                      <a:pt x="2369" y="1116"/>
                    </a:lnTo>
                    <a:lnTo>
                      <a:pt x="2371" y="1088"/>
                    </a:lnTo>
                    <a:lnTo>
                      <a:pt x="2374" y="1063"/>
                    </a:lnTo>
                    <a:lnTo>
                      <a:pt x="2375" y="1035"/>
                    </a:lnTo>
                    <a:lnTo>
                      <a:pt x="2375" y="1007"/>
                    </a:lnTo>
                    <a:lnTo>
                      <a:pt x="2375" y="1007"/>
                    </a:lnTo>
                    <a:lnTo>
                      <a:pt x="2374" y="959"/>
                    </a:lnTo>
                    <a:lnTo>
                      <a:pt x="2371" y="912"/>
                    </a:lnTo>
                    <a:lnTo>
                      <a:pt x="2365" y="865"/>
                    </a:lnTo>
                    <a:lnTo>
                      <a:pt x="2358" y="819"/>
                    </a:lnTo>
                    <a:lnTo>
                      <a:pt x="2348" y="774"/>
                    </a:lnTo>
                    <a:lnTo>
                      <a:pt x="2336" y="730"/>
                    </a:lnTo>
                    <a:lnTo>
                      <a:pt x="2321" y="685"/>
                    </a:lnTo>
                    <a:lnTo>
                      <a:pt x="2305" y="644"/>
                    </a:lnTo>
                    <a:lnTo>
                      <a:pt x="2286" y="602"/>
                    </a:lnTo>
                    <a:lnTo>
                      <a:pt x="2265" y="561"/>
                    </a:lnTo>
                    <a:lnTo>
                      <a:pt x="2242" y="522"/>
                    </a:lnTo>
                    <a:lnTo>
                      <a:pt x="2216" y="482"/>
                    </a:lnTo>
                    <a:lnTo>
                      <a:pt x="2189" y="444"/>
                    </a:lnTo>
                    <a:lnTo>
                      <a:pt x="2159" y="407"/>
                    </a:lnTo>
                    <a:lnTo>
                      <a:pt x="2127" y="370"/>
                    </a:lnTo>
                    <a:lnTo>
                      <a:pt x="2094" y="336"/>
                    </a:lnTo>
                    <a:lnTo>
                      <a:pt x="2094" y="336"/>
                    </a:lnTo>
                    <a:lnTo>
                      <a:pt x="2072" y="312"/>
                    </a:lnTo>
                    <a:lnTo>
                      <a:pt x="2050" y="289"/>
                    </a:lnTo>
                    <a:lnTo>
                      <a:pt x="2050" y="289"/>
                    </a:lnTo>
                    <a:lnTo>
                      <a:pt x="2009" y="254"/>
                    </a:lnTo>
                    <a:lnTo>
                      <a:pt x="1967" y="222"/>
                    </a:lnTo>
                    <a:lnTo>
                      <a:pt x="1924" y="191"/>
                    </a:lnTo>
                    <a:lnTo>
                      <a:pt x="1880" y="163"/>
                    </a:lnTo>
                    <a:lnTo>
                      <a:pt x="1835" y="137"/>
                    </a:lnTo>
                    <a:lnTo>
                      <a:pt x="1790" y="114"/>
                    </a:lnTo>
                    <a:lnTo>
                      <a:pt x="1742" y="92"/>
                    </a:lnTo>
                    <a:lnTo>
                      <a:pt x="1693" y="73"/>
                    </a:lnTo>
                    <a:lnTo>
                      <a:pt x="1645" y="56"/>
                    </a:lnTo>
                    <a:lnTo>
                      <a:pt x="1595" y="41"/>
                    </a:lnTo>
                    <a:lnTo>
                      <a:pt x="1543" y="29"/>
                    </a:lnTo>
                    <a:lnTo>
                      <a:pt x="1491" y="19"/>
                    </a:lnTo>
                    <a:lnTo>
                      <a:pt x="1438" y="10"/>
                    </a:lnTo>
                    <a:lnTo>
                      <a:pt x="1384" y="5"/>
                    </a:lnTo>
                    <a:lnTo>
                      <a:pt x="1329" y="2"/>
                    </a:lnTo>
                    <a:lnTo>
                      <a:pt x="1272" y="0"/>
                    </a:lnTo>
                    <a:lnTo>
                      <a:pt x="1272" y="0"/>
                    </a:lnTo>
                    <a:lnTo>
                      <a:pt x="1215" y="2"/>
                    </a:lnTo>
                    <a:lnTo>
                      <a:pt x="1161" y="5"/>
                    </a:lnTo>
                    <a:lnTo>
                      <a:pt x="1106" y="10"/>
                    </a:lnTo>
                    <a:lnTo>
                      <a:pt x="1053" y="19"/>
                    </a:lnTo>
                    <a:lnTo>
                      <a:pt x="1001" y="30"/>
                    </a:lnTo>
                    <a:lnTo>
                      <a:pt x="949" y="42"/>
                    </a:lnTo>
                    <a:lnTo>
                      <a:pt x="899" y="57"/>
                    </a:lnTo>
                    <a:lnTo>
                      <a:pt x="849" y="74"/>
                    </a:lnTo>
                    <a:lnTo>
                      <a:pt x="801" y="95"/>
                    </a:lnTo>
                    <a:lnTo>
                      <a:pt x="753" y="116"/>
                    </a:lnTo>
                    <a:lnTo>
                      <a:pt x="708" y="141"/>
                    </a:lnTo>
                    <a:lnTo>
                      <a:pt x="662" y="168"/>
                    </a:lnTo>
                    <a:lnTo>
                      <a:pt x="618" y="198"/>
                    </a:lnTo>
                    <a:lnTo>
                      <a:pt x="574" y="228"/>
                    </a:lnTo>
                    <a:lnTo>
                      <a:pt x="533" y="263"/>
                    </a:lnTo>
                    <a:lnTo>
                      <a:pt x="492" y="299"/>
                    </a:lnTo>
                    <a:lnTo>
                      <a:pt x="492" y="299"/>
                    </a:lnTo>
                    <a:lnTo>
                      <a:pt x="482" y="306"/>
                    </a:lnTo>
                    <a:lnTo>
                      <a:pt x="473" y="316"/>
                    </a:lnTo>
                    <a:lnTo>
                      <a:pt x="455" y="336"/>
                    </a:lnTo>
                    <a:lnTo>
                      <a:pt x="455" y="336"/>
                    </a:lnTo>
                    <a:lnTo>
                      <a:pt x="438" y="352"/>
                    </a:lnTo>
                    <a:lnTo>
                      <a:pt x="422" y="368"/>
                    </a:lnTo>
                    <a:lnTo>
                      <a:pt x="422" y="368"/>
                    </a:lnTo>
                    <a:lnTo>
                      <a:pt x="393" y="401"/>
                    </a:lnTo>
                    <a:lnTo>
                      <a:pt x="366" y="433"/>
                    </a:lnTo>
                    <a:lnTo>
                      <a:pt x="340" y="467"/>
                    </a:lnTo>
                    <a:lnTo>
                      <a:pt x="317" y="501"/>
                    </a:lnTo>
                    <a:lnTo>
                      <a:pt x="295" y="535"/>
                    </a:lnTo>
                    <a:lnTo>
                      <a:pt x="274" y="571"/>
                    </a:lnTo>
                    <a:lnTo>
                      <a:pt x="255" y="605"/>
                    </a:lnTo>
                    <a:lnTo>
                      <a:pt x="239" y="641"/>
                    </a:lnTo>
                    <a:lnTo>
                      <a:pt x="239" y="641"/>
                    </a:lnTo>
                    <a:lnTo>
                      <a:pt x="222" y="684"/>
                    </a:lnTo>
                    <a:lnTo>
                      <a:pt x="207" y="727"/>
                    </a:lnTo>
                    <a:lnTo>
                      <a:pt x="194" y="771"/>
                    </a:lnTo>
                    <a:lnTo>
                      <a:pt x="184" y="815"/>
                    </a:lnTo>
                    <a:lnTo>
                      <a:pt x="175" y="859"/>
                    </a:lnTo>
                    <a:lnTo>
                      <a:pt x="169" y="905"/>
                    </a:lnTo>
                    <a:lnTo>
                      <a:pt x="165" y="952"/>
                    </a:lnTo>
                    <a:lnTo>
                      <a:pt x="164" y="997"/>
                    </a:lnTo>
                    <a:lnTo>
                      <a:pt x="164" y="997"/>
                    </a:lnTo>
                    <a:lnTo>
                      <a:pt x="164" y="1026"/>
                    </a:lnTo>
                    <a:lnTo>
                      <a:pt x="165" y="1054"/>
                    </a:lnTo>
                    <a:lnTo>
                      <a:pt x="168" y="1081"/>
                    </a:lnTo>
                    <a:lnTo>
                      <a:pt x="170" y="1108"/>
                    </a:lnTo>
                    <a:lnTo>
                      <a:pt x="174" y="1135"/>
                    </a:lnTo>
                    <a:lnTo>
                      <a:pt x="179" y="1161"/>
                    </a:lnTo>
                    <a:lnTo>
                      <a:pt x="184" y="1188"/>
                    </a:lnTo>
                    <a:lnTo>
                      <a:pt x="190" y="1214"/>
                    </a:lnTo>
                    <a:lnTo>
                      <a:pt x="196" y="1239"/>
                    </a:lnTo>
                    <a:lnTo>
                      <a:pt x="203" y="1265"/>
                    </a:lnTo>
                    <a:lnTo>
                      <a:pt x="212" y="1289"/>
                    </a:lnTo>
                    <a:lnTo>
                      <a:pt x="221" y="1314"/>
                    </a:lnTo>
                    <a:lnTo>
                      <a:pt x="231" y="1339"/>
                    </a:lnTo>
                    <a:lnTo>
                      <a:pt x="242" y="1362"/>
                    </a:lnTo>
                    <a:lnTo>
                      <a:pt x="253" y="1385"/>
                    </a:lnTo>
                    <a:lnTo>
                      <a:pt x="265" y="1409"/>
                    </a:lnTo>
                    <a:lnTo>
                      <a:pt x="279" y="1432"/>
                    </a:lnTo>
                    <a:lnTo>
                      <a:pt x="292" y="1454"/>
                    </a:lnTo>
                    <a:lnTo>
                      <a:pt x="307" y="1477"/>
                    </a:lnTo>
                    <a:lnTo>
                      <a:pt x="322" y="1499"/>
                    </a:lnTo>
                    <a:lnTo>
                      <a:pt x="338" y="1520"/>
                    </a:lnTo>
                    <a:lnTo>
                      <a:pt x="355" y="1542"/>
                    </a:lnTo>
                    <a:lnTo>
                      <a:pt x="372" y="1563"/>
                    </a:lnTo>
                    <a:lnTo>
                      <a:pt x="391" y="1583"/>
                    </a:lnTo>
                    <a:lnTo>
                      <a:pt x="411" y="1604"/>
                    </a:lnTo>
                    <a:lnTo>
                      <a:pt x="430" y="1623"/>
                    </a:lnTo>
                    <a:lnTo>
                      <a:pt x="451" y="1643"/>
                    </a:lnTo>
                    <a:lnTo>
                      <a:pt x="472" y="1663"/>
                    </a:lnTo>
                    <a:lnTo>
                      <a:pt x="494" y="1681"/>
                    </a:lnTo>
                    <a:lnTo>
                      <a:pt x="518" y="1700"/>
                    </a:lnTo>
                    <a:lnTo>
                      <a:pt x="567" y="1737"/>
                    </a:lnTo>
                    <a:lnTo>
                      <a:pt x="567" y="1737"/>
                    </a:lnTo>
                    <a:lnTo>
                      <a:pt x="531" y="1758"/>
                    </a:lnTo>
                    <a:lnTo>
                      <a:pt x="498" y="1780"/>
                    </a:lnTo>
                    <a:lnTo>
                      <a:pt x="466" y="1803"/>
                    </a:lnTo>
                    <a:lnTo>
                      <a:pt x="435" y="1827"/>
                    </a:lnTo>
                    <a:lnTo>
                      <a:pt x="404" y="1850"/>
                    </a:lnTo>
                    <a:lnTo>
                      <a:pt x="375" y="1875"/>
                    </a:lnTo>
                    <a:lnTo>
                      <a:pt x="348" y="1899"/>
                    </a:lnTo>
                    <a:lnTo>
                      <a:pt x="321" y="1924"/>
                    </a:lnTo>
                    <a:lnTo>
                      <a:pt x="295" y="1950"/>
                    </a:lnTo>
                    <a:lnTo>
                      <a:pt x="269" y="1976"/>
                    </a:lnTo>
                    <a:lnTo>
                      <a:pt x="245" y="2003"/>
                    </a:lnTo>
                    <a:lnTo>
                      <a:pt x="223" y="2030"/>
                    </a:lnTo>
                    <a:lnTo>
                      <a:pt x="201" y="2057"/>
                    </a:lnTo>
                    <a:lnTo>
                      <a:pt x="181" y="2085"/>
                    </a:lnTo>
                    <a:lnTo>
                      <a:pt x="162" y="2114"/>
                    </a:lnTo>
                    <a:lnTo>
                      <a:pt x="143" y="2143"/>
                    </a:lnTo>
                    <a:lnTo>
                      <a:pt x="126" y="2173"/>
                    </a:lnTo>
                    <a:lnTo>
                      <a:pt x="110" y="2202"/>
                    </a:lnTo>
                    <a:lnTo>
                      <a:pt x="95" y="2233"/>
                    </a:lnTo>
                    <a:lnTo>
                      <a:pt x="81" y="2264"/>
                    </a:lnTo>
                    <a:lnTo>
                      <a:pt x="68" y="2296"/>
                    </a:lnTo>
                    <a:lnTo>
                      <a:pt x="57" y="2327"/>
                    </a:lnTo>
                    <a:lnTo>
                      <a:pt x="46" y="2360"/>
                    </a:lnTo>
                    <a:lnTo>
                      <a:pt x="36" y="2392"/>
                    </a:lnTo>
                    <a:lnTo>
                      <a:pt x="28" y="2425"/>
                    </a:lnTo>
                    <a:lnTo>
                      <a:pt x="21" y="2460"/>
                    </a:lnTo>
                    <a:lnTo>
                      <a:pt x="15" y="2493"/>
                    </a:lnTo>
                    <a:lnTo>
                      <a:pt x="10" y="2529"/>
                    </a:lnTo>
                    <a:lnTo>
                      <a:pt x="5" y="2563"/>
                    </a:lnTo>
                    <a:lnTo>
                      <a:pt x="3" y="2599"/>
                    </a:lnTo>
                    <a:lnTo>
                      <a:pt x="1" y="2635"/>
                    </a:lnTo>
                    <a:lnTo>
                      <a:pt x="0" y="2672"/>
                    </a:lnTo>
                    <a:lnTo>
                      <a:pt x="0" y="2672"/>
                    </a:lnTo>
                    <a:lnTo>
                      <a:pt x="1" y="2730"/>
                    </a:lnTo>
                    <a:lnTo>
                      <a:pt x="6" y="2788"/>
                    </a:lnTo>
                    <a:lnTo>
                      <a:pt x="12" y="2843"/>
                    </a:lnTo>
                    <a:lnTo>
                      <a:pt x="22" y="2899"/>
                    </a:lnTo>
                    <a:lnTo>
                      <a:pt x="35" y="2953"/>
                    </a:lnTo>
                    <a:lnTo>
                      <a:pt x="49" y="3007"/>
                    </a:lnTo>
                    <a:lnTo>
                      <a:pt x="68" y="3059"/>
                    </a:lnTo>
                    <a:lnTo>
                      <a:pt x="88" y="3111"/>
                    </a:lnTo>
                    <a:lnTo>
                      <a:pt x="111" y="3160"/>
                    </a:lnTo>
                    <a:lnTo>
                      <a:pt x="137" y="3209"/>
                    </a:lnTo>
                    <a:lnTo>
                      <a:pt x="165" y="3257"/>
                    </a:lnTo>
                    <a:lnTo>
                      <a:pt x="197" y="3304"/>
                    </a:lnTo>
                    <a:lnTo>
                      <a:pt x="231" y="3350"/>
                    </a:lnTo>
                    <a:lnTo>
                      <a:pt x="268" y="3395"/>
                    </a:lnTo>
                    <a:lnTo>
                      <a:pt x="306" y="3438"/>
                    </a:lnTo>
                    <a:lnTo>
                      <a:pt x="348" y="3480"/>
                    </a:lnTo>
                    <a:lnTo>
                      <a:pt x="348" y="3480"/>
                    </a:lnTo>
                    <a:lnTo>
                      <a:pt x="370" y="3501"/>
                    </a:lnTo>
                    <a:lnTo>
                      <a:pt x="392" y="3521"/>
                    </a:lnTo>
                    <a:lnTo>
                      <a:pt x="414" y="3541"/>
                    </a:lnTo>
                    <a:lnTo>
                      <a:pt x="438" y="3559"/>
                    </a:lnTo>
                    <a:lnTo>
                      <a:pt x="461" y="3578"/>
                    </a:lnTo>
                    <a:lnTo>
                      <a:pt x="486" y="3595"/>
                    </a:lnTo>
                    <a:lnTo>
                      <a:pt x="509" y="3611"/>
                    </a:lnTo>
                    <a:lnTo>
                      <a:pt x="535" y="3627"/>
                    </a:lnTo>
                    <a:lnTo>
                      <a:pt x="560" y="3643"/>
                    </a:lnTo>
                    <a:lnTo>
                      <a:pt x="586" y="3658"/>
                    </a:lnTo>
                    <a:lnTo>
                      <a:pt x="611" y="3671"/>
                    </a:lnTo>
                    <a:lnTo>
                      <a:pt x="639" y="3685"/>
                    </a:lnTo>
                    <a:lnTo>
                      <a:pt x="666" y="3698"/>
                    </a:lnTo>
                    <a:lnTo>
                      <a:pt x="693" y="3709"/>
                    </a:lnTo>
                    <a:lnTo>
                      <a:pt x="721" y="3722"/>
                    </a:lnTo>
                    <a:lnTo>
                      <a:pt x="749" y="3733"/>
                    </a:lnTo>
                    <a:lnTo>
                      <a:pt x="778" y="3743"/>
                    </a:lnTo>
                    <a:lnTo>
                      <a:pt x="807" y="3753"/>
                    </a:lnTo>
                    <a:lnTo>
                      <a:pt x="837" y="3761"/>
                    </a:lnTo>
                    <a:lnTo>
                      <a:pt x="867" y="3769"/>
                    </a:lnTo>
                    <a:lnTo>
                      <a:pt x="928" y="3783"/>
                    </a:lnTo>
                    <a:lnTo>
                      <a:pt x="991" y="3796"/>
                    </a:lnTo>
                    <a:lnTo>
                      <a:pt x="1056" y="3804"/>
                    </a:lnTo>
                    <a:lnTo>
                      <a:pt x="1123" y="3812"/>
                    </a:lnTo>
                    <a:lnTo>
                      <a:pt x="1191" y="3815"/>
                    </a:lnTo>
                    <a:lnTo>
                      <a:pt x="1260" y="3817"/>
                    </a:lnTo>
                    <a:lnTo>
                      <a:pt x="1260" y="3817"/>
                    </a:lnTo>
                    <a:lnTo>
                      <a:pt x="1330" y="3815"/>
                    </a:lnTo>
                    <a:lnTo>
                      <a:pt x="1398" y="3812"/>
                    </a:lnTo>
                    <a:lnTo>
                      <a:pt x="1464" y="3804"/>
                    </a:lnTo>
                    <a:lnTo>
                      <a:pt x="1528" y="3796"/>
                    </a:lnTo>
                    <a:lnTo>
                      <a:pt x="1592" y="3783"/>
                    </a:lnTo>
                    <a:lnTo>
                      <a:pt x="1654" y="3770"/>
                    </a:lnTo>
                    <a:lnTo>
                      <a:pt x="1713" y="3753"/>
                    </a:lnTo>
                    <a:lnTo>
                      <a:pt x="1743" y="3743"/>
                    </a:lnTo>
                    <a:lnTo>
                      <a:pt x="1772" y="3733"/>
                    </a:lnTo>
                    <a:lnTo>
                      <a:pt x="1801" y="3722"/>
                    </a:lnTo>
                    <a:lnTo>
                      <a:pt x="1829" y="3711"/>
                    </a:lnTo>
                    <a:lnTo>
                      <a:pt x="1856" y="3698"/>
                    </a:lnTo>
                    <a:lnTo>
                      <a:pt x="1883" y="3686"/>
                    </a:lnTo>
                    <a:lnTo>
                      <a:pt x="1910" y="3672"/>
                    </a:lnTo>
                    <a:lnTo>
                      <a:pt x="1938" y="3658"/>
                    </a:lnTo>
                    <a:lnTo>
                      <a:pt x="1963" y="3643"/>
                    </a:lnTo>
                    <a:lnTo>
                      <a:pt x="1989" y="3628"/>
                    </a:lnTo>
                    <a:lnTo>
                      <a:pt x="2014" y="3612"/>
                    </a:lnTo>
                    <a:lnTo>
                      <a:pt x="2039" y="3596"/>
                    </a:lnTo>
                    <a:lnTo>
                      <a:pt x="2063" y="3579"/>
                    </a:lnTo>
                    <a:lnTo>
                      <a:pt x="2087" y="3560"/>
                    </a:lnTo>
                    <a:lnTo>
                      <a:pt x="2110" y="3542"/>
                    </a:lnTo>
                    <a:lnTo>
                      <a:pt x="2133" y="3522"/>
                    </a:lnTo>
                    <a:lnTo>
                      <a:pt x="2156" y="3502"/>
                    </a:lnTo>
                    <a:lnTo>
                      <a:pt x="2178" y="3483"/>
                    </a:lnTo>
                    <a:lnTo>
                      <a:pt x="2178" y="3483"/>
                    </a:lnTo>
                    <a:lnTo>
                      <a:pt x="2221" y="3440"/>
                    </a:lnTo>
                    <a:lnTo>
                      <a:pt x="2262" y="3395"/>
                    </a:lnTo>
                    <a:lnTo>
                      <a:pt x="2299" y="3351"/>
                    </a:lnTo>
                    <a:lnTo>
                      <a:pt x="2316" y="3327"/>
                    </a:lnTo>
                    <a:lnTo>
                      <a:pt x="2333" y="3304"/>
                    </a:lnTo>
                    <a:lnTo>
                      <a:pt x="2349" y="3279"/>
                    </a:lnTo>
                    <a:lnTo>
                      <a:pt x="2365" y="3256"/>
                    </a:lnTo>
                    <a:lnTo>
                      <a:pt x="2380" y="3231"/>
                    </a:lnTo>
                    <a:lnTo>
                      <a:pt x="2393" y="3207"/>
                    </a:lnTo>
                    <a:lnTo>
                      <a:pt x="2407" y="3181"/>
                    </a:lnTo>
                    <a:lnTo>
                      <a:pt x="2421" y="3155"/>
                    </a:lnTo>
                    <a:lnTo>
                      <a:pt x="2433" y="3129"/>
                    </a:lnTo>
                    <a:lnTo>
                      <a:pt x="2444" y="3103"/>
                    </a:lnTo>
                    <a:lnTo>
                      <a:pt x="2455" y="3077"/>
                    </a:lnTo>
                    <a:lnTo>
                      <a:pt x="2465" y="3050"/>
                    </a:lnTo>
                    <a:lnTo>
                      <a:pt x="2475" y="3023"/>
                    </a:lnTo>
                    <a:lnTo>
                      <a:pt x="2483" y="2996"/>
                    </a:lnTo>
                    <a:lnTo>
                      <a:pt x="2491" y="2968"/>
                    </a:lnTo>
                    <a:lnTo>
                      <a:pt x="2498" y="2939"/>
                    </a:lnTo>
                    <a:lnTo>
                      <a:pt x="2506" y="2911"/>
                    </a:lnTo>
                    <a:lnTo>
                      <a:pt x="2511" y="2883"/>
                    </a:lnTo>
                    <a:lnTo>
                      <a:pt x="2517" y="2853"/>
                    </a:lnTo>
                    <a:lnTo>
                      <a:pt x="2520" y="2825"/>
                    </a:lnTo>
                    <a:lnTo>
                      <a:pt x="2528" y="2764"/>
                    </a:lnTo>
                    <a:lnTo>
                      <a:pt x="2533" y="2704"/>
                    </a:lnTo>
                    <a:lnTo>
                      <a:pt x="2534" y="2641"/>
                    </a:lnTo>
                    <a:lnTo>
                      <a:pt x="2534" y="2641"/>
                    </a:lnTo>
                    <a:lnTo>
                      <a:pt x="2533" y="2607"/>
                    </a:lnTo>
                    <a:lnTo>
                      <a:pt x="2532" y="2572"/>
                    </a:lnTo>
                    <a:lnTo>
                      <a:pt x="2529" y="2538"/>
                    </a:lnTo>
                    <a:lnTo>
                      <a:pt x="2525" y="2503"/>
                    </a:lnTo>
                    <a:lnTo>
                      <a:pt x="2520" y="2470"/>
                    </a:lnTo>
                    <a:lnTo>
                      <a:pt x="2514" y="2437"/>
                    </a:lnTo>
                    <a:lnTo>
                      <a:pt x="2507" y="2404"/>
                    </a:lnTo>
                    <a:lnTo>
                      <a:pt x="2498" y="2372"/>
                    </a:lnTo>
                    <a:lnTo>
                      <a:pt x="2490" y="2340"/>
                    </a:lnTo>
                    <a:lnTo>
                      <a:pt x="2479" y="2310"/>
                    </a:lnTo>
                    <a:lnTo>
                      <a:pt x="2467" y="2279"/>
                    </a:lnTo>
                    <a:lnTo>
                      <a:pt x="2455" y="2248"/>
                    </a:lnTo>
                    <a:lnTo>
                      <a:pt x="2442" y="2218"/>
                    </a:lnTo>
                    <a:lnTo>
                      <a:pt x="2427" y="2189"/>
                    </a:lnTo>
                    <a:lnTo>
                      <a:pt x="2411" y="2160"/>
                    </a:lnTo>
                    <a:lnTo>
                      <a:pt x="2395" y="2131"/>
                    </a:lnTo>
                    <a:lnTo>
                      <a:pt x="2376" y="2104"/>
                    </a:lnTo>
                    <a:lnTo>
                      <a:pt x="2358" y="2075"/>
                    </a:lnTo>
                    <a:lnTo>
                      <a:pt x="2337" y="2048"/>
                    </a:lnTo>
                    <a:lnTo>
                      <a:pt x="2316" y="2021"/>
                    </a:lnTo>
                    <a:lnTo>
                      <a:pt x="2294" y="1995"/>
                    </a:lnTo>
                    <a:lnTo>
                      <a:pt x="2270" y="1969"/>
                    </a:lnTo>
                    <a:lnTo>
                      <a:pt x="2247" y="1944"/>
                    </a:lnTo>
                    <a:lnTo>
                      <a:pt x="2221" y="1919"/>
                    </a:lnTo>
                    <a:lnTo>
                      <a:pt x="2194" y="1894"/>
                    </a:lnTo>
                    <a:lnTo>
                      <a:pt x="2167" y="1870"/>
                    </a:lnTo>
                    <a:lnTo>
                      <a:pt x="2138" y="1846"/>
                    </a:lnTo>
                    <a:lnTo>
                      <a:pt x="2109" y="1823"/>
                    </a:lnTo>
                    <a:lnTo>
                      <a:pt x="2078" y="1801"/>
                    </a:lnTo>
                    <a:lnTo>
                      <a:pt x="2046" y="1778"/>
                    </a:lnTo>
                    <a:lnTo>
                      <a:pt x="2013" y="1756"/>
                    </a:lnTo>
                    <a:lnTo>
                      <a:pt x="1978" y="1735"/>
                    </a:lnTo>
                    <a:lnTo>
                      <a:pt x="1978" y="1735"/>
                    </a:lnTo>
                    <a:close/>
                    <a:moveTo>
                      <a:pt x="869" y="673"/>
                    </a:moveTo>
                    <a:lnTo>
                      <a:pt x="869" y="673"/>
                    </a:lnTo>
                    <a:lnTo>
                      <a:pt x="889" y="656"/>
                    </a:lnTo>
                    <a:lnTo>
                      <a:pt x="910" y="640"/>
                    </a:lnTo>
                    <a:lnTo>
                      <a:pt x="932" y="625"/>
                    </a:lnTo>
                    <a:lnTo>
                      <a:pt x="954" y="612"/>
                    </a:lnTo>
                    <a:lnTo>
                      <a:pt x="977" y="599"/>
                    </a:lnTo>
                    <a:lnTo>
                      <a:pt x="1001" y="588"/>
                    </a:lnTo>
                    <a:lnTo>
                      <a:pt x="1026" y="577"/>
                    </a:lnTo>
                    <a:lnTo>
                      <a:pt x="1051" y="568"/>
                    </a:lnTo>
                    <a:lnTo>
                      <a:pt x="1077" y="560"/>
                    </a:lnTo>
                    <a:lnTo>
                      <a:pt x="1103" y="552"/>
                    </a:lnTo>
                    <a:lnTo>
                      <a:pt x="1130" y="546"/>
                    </a:lnTo>
                    <a:lnTo>
                      <a:pt x="1159" y="541"/>
                    </a:lnTo>
                    <a:lnTo>
                      <a:pt x="1188" y="538"/>
                    </a:lnTo>
                    <a:lnTo>
                      <a:pt x="1218" y="535"/>
                    </a:lnTo>
                    <a:lnTo>
                      <a:pt x="1249" y="534"/>
                    </a:lnTo>
                    <a:lnTo>
                      <a:pt x="1279" y="533"/>
                    </a:lnTo>
                    <a:lnTo>
                      <a:pt x="1279" y="533"/>
                    </a:lnTo>
                    <a:lnTo>
                      <a:pt x="1310" y="534"/>
                    </a:lnTo>
                    <a:lnTo>
                      <a:pt x="1341" y="535"/>
                    </a:lnTo>
                    <a:lnTo>
                      <a:pt x="1371" y="538"/>
                    </a:lnTo>
                    <a:lnTo>
                      <a:pt x="1399" y="541"/>
                    </a:lnTo>
                    <a:lnTo>
                      <a:pt x="1427" y="546"/>
                    </a:lnTo>
                    <a:lnTo>
                      <a:pt x="1453" y="552"/>
                    </a:lnTo>
                    <a:lnTo>
                      <a:pt x="1480" y="560"/>
                    </a:lnTo>
                    <a:lnTo>
                      <a:pt x="1505" y="568"/>
                    </a:lnTo>
                    <a:lnTo>
                      <a:pt x="1530" y="577"/>
                    </a:lnTo>
                    <a:lnTo>
                      <a:pt x="1553" y="587"/>
                    </a:lnTo>
                    <a:lnTo>
                      <a:pt x="1576" y="599"/>
                    </a:lnTo>
                    <a:lnTo>
                      <a:pt x="1599" y="612"/>
                    </a:lnTo>
                    <a:lnTo>
                      <a:pt x="1621" y="625"/>
                    </a:lnTo>
                    <a:lnTo>
                      <a:pt x="1642" y="640"/>
                    </a:lnTo>
                    <a:lnTo>
                      <a:pt x="1661" y="655"/>
                    </a:lnTo>
                    <a:lnTo>
                      <a:pt x="1681" y="672"/>
                    </a:lnTo>
                    <a:lnTo>
                      <a:pt x="1681" y="672"/>
                    </a:lnTo>
                    <a:lnTo>
                      <a:pt x="1698" y="689"/>
                    </a:lnTo>
                    <a:lnTo>
                      <a:pt x="1716" y="706"/>
                    </a:lnTo>
                    <a:lnTo>
                      <a:pt x="1732" y="725"/>
                    </a:lnTo>
                    <a:lnTo>
                      <a:pt x="1745" y="743"/>
                    </a:lnTo>
                    <a:lnTo>
                      <a:pt x="1759" y="762"/>
                    </a:lnTo>
                    <a:lnTo>
                      <a:pt x="1771" y="780"/>
                    </a:lnTo>
                    <a:lnTo>
                      <a:pt x="1782" y="800"/>
                    </a:lnTo>
                    <a:lnTo>
                      <a:pt x="1791" y="820"/>
                    </a:lnTo>
                    <a:lnTo>
                      <a:pt x="1799" y="840"/>
                    </a:lnTo>
                    <a:lnTo>
                      <a:pt x="1808" y="860"/>
                    </a:lnTo>
                    <a:lnTo>
                      <a:pt x="1814" y="881"/>
                    </a:lnTo>
                    <a:lnTo>
                      <a:pt x="1819" y="902"/>
                    </a:lnTo>
                    <a:lnTo>
                      <a:pt x="1823" y="925"/>
                    </a:lnTo>
                    <a:lnTo>
                      <a:pt x="1825" y="947"/>
                    </a:lnTo>
                    <a:lnTo>
                      <a:pt x="1828" y="969"/>
                    </a:lnTo>
                    <a:lnTo>
                      <a:pt x="1828" y="992"/>
                    </a:lnTo>
                    <a:lnTo>
                      <a:pt x="1828" y="992"/>
                    </a:lnTo>
                    <a:lnTo>
                      <a:pt x="1828" y="1017"/>
                    </a:lnTo>
                    <a:lnTo>
                      <a:pt x="1825" y="1042"/>
                    </a:lnTo>
                    <a:lnTo>
                      <a:pt x="1823" y="1066"/>
                    </a:lnTo>
                    <a:lnTo>
                      <a:pt x="1818" y="1090"/>
                    </a:lnTo>
                    <a:lnTo>
                      <a:pt x="1812" y="1113"/>
                    </a:lnTo>
                    <a:lnTo>
                      <a:pt x="1806" y="1136"/>
                    </a:lnTo>
                    <a:lnTo>
                      <a:pt x="1797" y="1159"/>
                    </a:lnTo>
                    <a:lnTo>
                      <a:pt x="1787" y="1181"/>
                    </a:lnTo>
                    <a:lnTo>
                      <a:pt x="1776" y="1203"/>
                    </a:lnTo>
                    <a:lnTo>
                      <a:pt x="1765" y="1225"/>
                    </a:lnTo>
                    <a:lnTo>
                      <a:pt x="1751" y="1246"/>
                    </a:lnTo>
                    <a:lnTo>
                      <a:pt x="1737" y="1267"/>
                    </a:lnTo>
                    <a:lnTo>
                      <a:pt x="1721" y="1287"/>
                    </a:lnTo>
                    <a:lnTo>
                      <a:pt x="1703" y="1308"/>
                    </a:lnTo>
                    <a:lnTo>
                      <a:pt x="1685" y="1327"/>
                    </a:lnTo>
                    <a:lnTo>
                      <a:pt x="1665" y="1346"/>
                    </a:lnTo>
                    <a:lnTo>
                      <a:pt x="1665" y="1346"/>
                    </a:lnTo>
                    <a:lnTo>
                      <a:pt x="1644" y="1366"/>
                    </a:lnTo>
                    <a:lnTo>
                      <a:pt x="1623" y="1383"/>
                    </a:lnTo>
                    <a:lnTo>
                      <a:pt x="1601" y="1399"/>
                    </a:lnTo>
                    <a:lnTo>
                      <a:pt x="1579" y="1414"/>
                    </a:lnTo>
                    <a:lnTo>
                      <a:pt x="1557" y="1429"/>
                    </a:lnTo>
                    <a:lnTo>
                      <a:pt x="1533" y="1441"/>
                    </a:lnTo>
                    <a:lnTo>
                      <a:pt x="1511" y="1452"/>
                    </a:lnTo>
                    <a:lnTo>
                      <a:pt x="1486" y="1462"/>
                    </a:lnTo>
                    <a:lnTo>
                      <a:pt x="1463" y="1472"/>
                    </a:lnTo>
                    <a:lnTo>
                      <a:pt x="1438" y="1479"/>
                    </a:lnTo>
                    <a:lnTo>
                      <a:pt x="1414" y="1485"/>
                    </a:lnTo>
                    <a:lnTo>
                      <a:pt x="1388" y="1490"/>
                    </a:lnTo>
                    <a:lnTo>
                      <a:pt x="1363" y="1495"/>
                    </a:lnTo>
                    <a:lnTo>
                      <a:pt x="1336" y="1498"/>
                    </a:lnTo>
                    <a:lnTo>
                      <a:pt x="1310" y="1500"/>
                    </a:lnTo>
                    <a:lnTo>
                      <a:pt x="1282" y="1500"/>
                    </a:lnTo>
                    <a:lnTo>
                      <a:pt x="1282" y="1500"/>
                    </a:lnTo>
                    <a:lnTo>
                      <a:pt x="1255" y="1500"/>
                    </a:lnTo>
                    <a:lnTo>
                      <a:pt x="1228" y="1498"/>
                    </a:lnTo>
                    <a:lnTo>
                      <a:pt x="1201" y="1495"/>
                    </a:lnTo>
                    <a:lnTo>
                      <a:pt x="1175" y="1490"/>
                    </a:lnTo>
                    <a:lnTo>
                      <a:pt x="1149" y="1485"/>
                    </a:lnTo>
                    <a:lnTo>
                      <a:pt x="1123" y="1478"/>
                    </a:lnTo>
                    <a:lnTo>
                      <a:pt x="1098" y="1470"/>
                    </a:lnTo>
                    <a:lnTo>
                      <a:pt x="1074" y="1461"/>
                    </a:lnTo>
                    <a:lnTo>
                      <a:pt x="1049" y="1451"/>
                    </a:lnTo>
                    <a:lnTo>
                      <a:pt x="1024" y="1438"/>
                    </a:lnTo>
                    <a:lnTo>
                      <a:pt x="1001" y="1426"/>
                    </a:lnTo>
                    <a:lnTo>
                      <a:pt x="977" y="1411"/>
                    </a:lnTo>
                    <a:lnTo>
                      <a:pt x="954" y="1396"/>
                    </a:lnTo>
                    <a:lnTo>
                      <a:pt x="932" y="1379"/>
                    </a:lnTo>
                    <a:lnTo>
                      <a:pt x="910" y="1361"/>
                    </a:lnTo>
                    <a:lnTo>
                      <a:pt x="887" y="1342"/>
                    </a:lnTo>
                    <a:lnTo>
                      <a:pt x="887" y="1342"/>
                    </a:lnTo>
                    <a:lnTo>
                      <a:pt x="867" y="1323"/>
                    </a:lnTo>
                    <a:lnTo>
                      <a:pt x="847" y="1303"/>
                    </a:lnTo>
                    <a:lnTo>
                      <a:pt x="830" y="1282"/>
                    </a:lnTo>
                    <a:lnTo>
                      <a:pt x="812" y="1262"/>
                    </a:lnTo>
                    <a:lnTo>
                      <a:pt x="796" y="1241"/>
                    </a:lnTo>
                    <a:lnTo>
                      <a:pt x="783" y="1222"/>
                    </a:lnTo>
                    <a:lnTo>
                      <a:pt x="770" y="1201"/>
                    </a:lnTo>
                    <a:lnTo>
                      <a:pt x="759" y="1178"/>
                    </a:lnTo>
                    <a:lnTo>
                      <a:pt x="748" y="1157"/>
                    </a:lnTo>
                    <a:lnTo>
                      <a:pt x="740" y="1135"/>
                    </a:lnTo>
                    <a:lnTo>
                      <a:pt x="732" y="1113"/>
                    </a:lnTo>
                    <a:lnTo>
                      <a:pt x="727" y="1091"/>
                    </a:lnTo>
                    <a:lnTo>
                      <a:pt x="722" y="1069"/>
                    </a:lnTo>
                    <a:lnTo>
                      <a:pt x="719" y="1045"/>
                    </a:lnTo>
                    <a:lnTo>
                      <a:pt x="717" y="1022"/>
                    </a:lnTo>
                    <a:lnTo>
                      <a:pt x="716" y="997"/>
                    </a:lnTo>
                    <a:lnTo>
                      <a:pt x="716" y="997"/>
                    </a:lnTo>
                    <a:lnTo>
                      <a:pt x="717" y="974"/>
                    </a:lnTo>
                    <a:lnTo>
                      <a:pt x="719" y="950"/>
                    </a:lnTo>
                    <a:lnTo>
                      <a:pt x="721" y="928"/>
                    </a:lnTo>
                    <a:lnTo>
                      <a:pt x="726" y="906"/>
                    </a:lnTo>
                    <a:lnTo>
                      <a:pt x="731" y="884"/>
                    </a:lnTo>
                    <a:lnTo>
                      <a:pt x="737" y="863"/>
                    </a:lnTo>
                    <a:lnTo>
                      <a:pt x="746" y="842"/>
                    </a:lnTo>
                    <a:lnTo>
                      <a:pt x="754" y="822"/>
                    </a:lnTo>
                    <a:lnTo>
                      <a:pt x="764" y="803"/>
                    </a:lnTo>
                    <a:lnTo>
                      <a:pt x="775" y="783"/>
                    </a:lnTo>
                    <a:lnTo>
                      <a:pt x="788" y="763"/>
                    </a:lnTo>
                    <a:lnTo>
                      <a:pt x="801" y="745"/>
                    </a:lnTo>
                    <a:lnTo>
                      <a:pt x="817" y="726"/>
                    </a:lnTo>
                    <a:lnTo>
                      <a:pt x="833" y="708"/>
                    </a:lnTo>
                    <a:lnTo>
                      <a:pt x="851" y="690"/>
                    </a:lnTo>
                    <a:lnTo>
                      <a:pt x="869" y="673"/>
                    </a:lnTo>
                    <a:lnTo>
                      <a:pt x="869" y="673"/>
                    </a:lnTo>
                    <a:close/>
                    <a:moveTo>
                      <a:pt x="1788" y="3099"/>
                    </a:moveTo>
                    <a:lnTo>
                      <a:pt x="1788" y="3099"/>
                    </a:lnTo>
                    <a:lnTo>
                      <a:pt x="1762" y="3122"/>
                    </a:lnTo>
                    <a:lnTo>
                      <a:pt x="1735" y="3144"/>
                    </a:lnTo>
                    <a:lnTo>
                      <a:pt x="1708" y="3164"/>
                    </a:lnTo>
                    <a:lnTo>
                      <a:pt x="1679" y="3182"/>
                    </a:lnTo>
                    <a:lnTo>
                      <a:pt x="1649" y="3199"/>
                    </a:lnTo>
                    <a:lnTo>
                      <a:pt x="1620" y="3214"/>
                    </a:lnTo>
                    <a:lnTo>
                      <a:pt x="1589" y="3229"/>
                    </a:lnTo>
                    <a:lnTo>
                      <a:pt x="1555" y="3241"/>
                    </a:lnTo>
                    <a:lnTo>
                      <a:pt x="1523" y="3252"/>
                    </a:lnTo>
                    <a:lnTo>
                      <a:pt x="1489" y="3262"/>
                    </a:lnTo>
                    <a:lnTo>
                      <a:pt x="1453" y="3270"/>
                    </a:lnTo>
                    <a:lnTo>
                      <a:pt x="1417" y="3276"/>
                    </a:lnTo>
                    <a:lnTo>
                      <a:pt x="1380" y="3282"/>
                    </a:lnTo>
                    <a:lnTo>
                      <a:pt x="1342" y="3284"/>
                    </a:lnTo>
                    <a:lnTo>
                      <a:pt x="1303" y="3287"/>
                    </a:lnTo>
                    <a:lnTo>
                      <a:pt x="1262" y="3288"/>
                    </a:lnTo>
                    <a:lnTo>
                      <a:pt x="1262" y="3288"/>
                    </a:lnTo>
                    <a:lnTo>
                      <a:pt x="1223" y="3287"/>
                    </a:lnTo>
                    <a:lnTo>
                      <a:pt x="1183" y="3286"/>
                    </a:lnTo>
                    <a:lnTo>
                      <a:pt x="1145" y="3282"/>
                    </a:lnTo>
                    <a:lnTo>
                      <a:pt x="1108" y="3277"/>
                    </a:lnTo>
                    <a:lnTo>
                      <a:pt x="1072" y="3271"/>
                    </a:lnTo>
                    <a:lnTo>
                      <a:pt x="1037" y="3263"/>
                    </a:lnTo>
                    <a:lnTo>
                      <a:pt x="1003" y="3255"/>
                    </a:lnTo>
                    <a:lnTo>
                      <a:pt x="970" y="3244"/>
                    </a:lnTo>
                    <a:lnTo>
                      <a:pt x="937" y="3233"/>
                    </a:lnTo>
                    <a:lnTo>
                      <a:pt x="906" y="3219"/>
                    </a:lnTo>
                    <a:lnTo>
                      <a:pt x="876" y="3205"/>
                    </a:lnTo>
                    <a:lnTo>
                      <a:pt x="847" y="3189"/>
                    </a:lnTo>
                    <a:lnTo>
                      <a:pt x="818" y="3172"/>
                    </a:lnTo>
                    <a:lnTo>
                      <a:pt x="791" y="3154"/>
                    </a:lnTo>
                    <a:lnTo>
                      <a:pt x="765" y="3134"/>
                    </a:lnTo>
                    <a:lnTo>
                      <a:pt x="740" y="3113"/>
                    </a:lnTo>
                    <a:lnTo>
                      <a:pt x="740" y="3113"/>
                    </a:lnTo>
                    <a:lnTo>
                      <a:pt x="716" y="3091"/>
                    </a:lnTo>
                    <a:lnTo>
                      <a:pt x="695" y="3069"/>
                    </a:lnTo>
                    <a:lnTo>
                      <a:pt x="674" y="3045"/>
                    </a:lnTo>
                    <a:lnTo>
                      <a:pt x="656" y="3021"/>
                    </a:lnTo>
                    <a:lnTo>
                      <a:pt x="639" y="2996"/>
                    </a:lnTo>
                    <a:lnTo>
                      <a:pt x="623" y="2971"/>
                    </a:lnTo>
                    <a:lnTo>
                      <a:pt x="609" y="2945"/>
                    </a:lnTo>
                    <a:lnTo>
                      <a:pt x="595" y="2918"/>
                    </a:lnTo>
                    <a:lnTo>
                      <a:pt x="584" y="2891"/>
                    </a:lnTo>
                    <a:lnTo>
                      <a:pt x="576" y="2863"/>
                    </a:lnTo>
                    <a:lnTo>
                      <a:pt x="567" y="2835"/>
                    </a:lnTo>
                    <a:lnTo>
                      <a:pt x="561" y="2805"/>
                    </a:lnTo>
                    <a:lnTo>
                      <a:pt x="555" y="2774"/>
                    </a:lnTo>
                    <a:lnTo>
                      <a:pt x="551" y="2743"/>
                    </a:lnTo>
                    <a:lnTo>
                      <a:pt x="550" y="2711"/>
                    </a:lnTo>
                    <a:lnTo>
                      <a:pt x="549" y="2678"/>
                    </a:lnTo>
                    <a:lnTo>
                      <a:pt x="549" y="2678"/>
                    </a:lnTo>
                    <a:lnTo>
                      <a:pt x="550" y="2645"/>
                    </a:lnTo>
                    <a:lnTo>
                      <a:pt x="552" y="2613"/>
                    </a:lnTo>
                    <a:lnTo>
                      <a:pt x="556" y="2581"/>
                    </a:lnTo>
                    <a:lnTo>
                      <a:pt x="562" y="2549"/>
                    </a:lnTo>
                    <a:lnTo>
                      <a:pt x="570" y="2519"/>
                    </a:lnTo>
                    <a:lnTo>
                      <a:pt x="578" y="2488"/>
                    </a:lnTo>
                    <a:lnTo>
                      <a:pt x="589" y="2459"/>
                    </a:lnTo>
                    <a:lnTo>
                      <a:pt x="602" y="2429"/>
                    </a:lnTo>
                    <a:lnTo>
                      <a:pt x="615" y="2401"/>
                    </a:lnTo>
                    <a:lnTo>
                      <a:pt x="631" y="2372"/>
                    </a:lnTo>
                    <a:lnTo>
                      <a:pt x="648" y="2345"/>
                    </a:lnTo>
                    <a:lnTo>
                      <a:pt x="668" y="2318"/>
                    </a:lnTo>
                    <a:lnTo>
                      <a:pt x="688" y="2291"/>
                    </a:lnTo>
                    <a:lnTo>
                      <a:pt x="711" y="2265"/>
                    </a:lnTo>
                    <a:lnTo>
                      <a:pt x="735" y="2239"/>
                    </a:lnTo>
                    <a:lnTo>
                      <a:pt x="761" y="2213"/>
                    </a:lnTo>
                    <a:lnTo>
                      <a:pt x="761" y="2213"/>
                    </a:lnTo>
                    <a:lnTo>
                      <a:pt x="789" y="2190"/>
                    </a:lnTo>
                    <a:lnTo>
                      <a:pt x="817" y="2167"/>
                    </a:lnTo>
                    <a:lnTo>
                      <a:pt x="846" y="2146"/>
                    </a:lnTo>
                    <a:lnTo>
                      <a:pt x="874" y="2126"/>
                    </a:lnTo>
                    <a:lnTo>
                      <a:pt x="905" y="2108"/>
                    </a:lnTo>
                    <a:lnTo>
                      <a:pt x="934" y="2091"/>
                    </a:lnTo>
                    <a:lnTo>
                      <a:pt x="965" y="2077"/>
                    </a:lnTo>
                    <a:lnTo>
                      <a:pt x="997" y="2064"/>
                    </a:lnTo>
                    <a:lnTo>
                      <a:pt x="1029" y="2052"/>
                    </a:lnTo>
                    <a:lnTo>
                      <a:pt x="1062" y="2042"/>
                    </a:lnTo>
                    <a:lnTo>
                      <a:pt x="1096" y="2034"/>
                    </a:lnTo>
                    <a:lnTo>
                      <a:pt x="1130" y="2027"/>
                    </a:lnTo>
                    <a:lnTo>
                      <a:pt x="1165" y="2021"/>
                    </a:lnTo>
                    <a:lnTo>
                      <a:pt x="1201" y="2018"/>
                    </a:lnTo>
                    <a:lnTo>
                      <a:pt x="1237" y="2015"/>
                    </a:lnTo>
                    <a:lnTo>
                      <a:pt x="1274" y="2015"/>
                    </a:lnTo>
                    <a:lnTo>
                      <a:pt x="1274" y="2015"/>
                    </a:lnTo>
                    <a:lnTo>
                      <a:pt x="1311" y="2015"/>
                    </a:lnTo>
                    <a:lnTo>
                      <a:pt x="1348" y="2018"/>
                    </a:lnTo>
                    <a:lnTo>
                      <a:pt x="1384" y="2021"/>
                    </a:lnTo>
                    <a:lnTo>
                      <a:pt x="1419" y="2026"/>
                    </a:lnTo>
                    <a:lnTo>
                      <a:pt x="1453" y="2034"/>
                    </a:lnTo>
                    <a:lnTo>
                      <a:pt x="1486" y="2042"/>
                    </a:lnTo>
                    <a:lnTo>
                      <a:pt x="1518" y="2051"/>
                    </a:lnTo>
                    <a:lnTo>
                      <a:pt x="1551" y="2063"/>
                    </a:lnTo>
                    <a:lnTo>
                      <a:pt x="1581" y="2075"/>
                    </a:lnTo>
                    <a:lnTo>
                      <a:pt x="1612" y="2090"/>
                    </a:lnTo>
                    <a:lnTo>
                      <a:pt x="1642" y="2105"/>
                    </a:lnTo>
                    <a:lnTo>
                      <a:pt x="1670" y="2124"/>
                    </a:lnTo>
                    <a:lnTo>
                      <a:pt x="1698" y="2142"/>
                    </a:lnTo>
                    <a:lnTo>
                      <a:pt x="1727" y="2163"/>
                    </a:lnTo>
                    <a:lnTo>
                      <a:pt x="1754" y="2184"/>
                    </a:lnTo>
                    <a:lnTo>
                      <a:pt x="1780" y="2209"/>
                    </a:lnTo>
                    <a:lnTo>
                      <a:pt x="1780" y="2209"/>
                    </a:lnTo>
                    <a:lnTo>
                      <a:pt x="1806" y="2232"/>
                    </a:lnTo>
                    <a:lnTo>
                      <a:pt x="1829" y="2257"/>
                    </a:lnTo>
                    <a:lnTo>
                      <a:pt x="1850" y="2281"/>
                    </a:lnTo>
                    <a:lnTo>
                      <a:pt x="1871" y="2307"/>
                    </a:lnTo>
                    <a:lnTo>
                      <a:pt x="1889" y="2333"/>
                    </a:lnTo>
                    <a:lnTo>
                      <a:pt x="1905" y="2359"/>
                    </a:lnTo>
                    <a:lnTo>
                      <a:pt x="1921" y="2385"/>
                    </a:lnTo>
                    <a:lnTo>
                      <a:pt x="1935" y="2412"/>
                    </a:lnTo>
                    <a:lnTo>
                      <a:pt x="1946" y="2440"/>
                    </a:lnTo>
                    <a:lnTo>
                      <a:pt x="1957" y="2469"/>
                    </a:lnTo>
                    <a:lnTo>
                      <a:pt x="1966" y="2497"/>
                    </a:lnTo>
                    <a:lnTo>
                      <a:pt x="1972" y="2525"/>
                    </a:lnTo>
                    <a:lnTo>
                      <a:pt x="1978" y="2556"/>
                    </a:lnTo>
                    <a:lnTo>
                      <a:pt x="1982" y="2586"/>
                    </a:lnTo>
                    <a:lnTo>
                      <a:pt x="1984" y="2616"/>
                    </a:lnTo>
                    <a:lnTo>
                      <a:pt x="1986" y="2647"/>
                    </a:lnTo>
                    <a:lnTo>
                      <a:pt x="1986" y="2647"/>
                    </a:lnTo>
                    <a:lnTo>
                      <a:pt x="1984" y="2681"/>
                    </a:lnTo>
                    <a:lnTo>
                      <a:pt x="1982" y="2714"/>
                    </a:lnTo>
                    <a:lnTo>
                      <a:pt x="1978" y="2746"/>
                    </a:lnTo>
                    <a:lnTo>
                      <a:pt x="1973" y="2777"/>
                    </a:lnTo>
                    <a:lnTo>
                      <a:pt x="1966" y="2806"/>
                    </a:lnTo>
                    <a:lnTo>
                      <a:pt x="1957" y="2837"/>
                    </a:lnTo>
                    <a:lnTo>
                      <a:pt x="1947" y="2865"/>
                    </a:lnTo>
                    <a:lnTo>
                      <a:pt x="1936" y="2894"/>
                    </a:lnTo>
                    <a:lnTo>
                      <a:pt x="1923" y="2922"/>
                    </a:lnTo>
                    <a:lnTo>
                      <a:pt x="1909" y="2949"/>
                    </a:lnTo>
                    <a:lnTo>
                      <a:pt x="1892" y="2975"/>
                    </a:lnTo>
                    <a:lnTo>
                      <a:pt x="1875" y="3001"/>
                    </a:lnTo>
                    <a:lnTo>
                      <a:pt x="1855" y="3027"/>
                    </a:lnTo>
                    <a:lnTo>
                      <a:pt x="1834" y="3051"/>
                    </a:lnTo>
                    <a:lnTo>
                      <a:pt x="1812" y="3076"/>
                    </a:lnTo>
                    <a:lnTo>
                      <a:pt x="1788" y="3099"/>
                    </a:lnTo>
                    <a:lnTo>
                      <a:pt x="1788" y="3099"/>
                    </a:lnTo>
                    <a:close/>
                  </a:path>
                </a:pathLst>
              </a:custGeom>
              <a:solidFill>
                <a:srgbClr val="00B15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1" name="Freeform 13"/>
              <p:cNvSpPr>
                <a:spLocks noEditPoints="1"/>
              </p:cNvSpPr>
              <p:nvPr userDrawn="1"/>
            </p:nvSpPr>
            <p:spPr bwMode="auto">
              <a:xfrm>
                <a:off x="9908777" y="1487486"/>
                <a:ext cx="1193800" cy="1530349"/>
              </a:xfrm>
              <a:custGeom>
                <a:avLst/>
                <a:gdLst>
                  <a:gd name="T0" fmla="*/ 938 w 2256"/>
                  <a:gd name="T1" fmla="*/ 15 h 2891"/>
                  <a:gd name="T2" fmla="*/ 578 w 2256"/>
                  <a:gd name="T3" fmla="*/ 97 h 2891"/>
                  <a:gd name="T4" fmla="*/ 264 w 2256"/>
                  <a:gd name="T5" fmla="*/ 248 h 2891"/>
                  <a:gd name="T6" fmla="*/ 640 w 2256"/>
                  <a:gd name="T7" fmla="*/ 582 h 2891"/>
                  <a:gd name="T8" fmla="*/ 903 w 2256"/>
                  <a:gd name="T9" fmla="*/ 509 h 2891"/>
                  <a:gd name="T10" fmla="*/ 1200 w 2256"/>
                  <a:gd name="T11" fmla="*/ 487 h 2891"/>
                  <a:gd name="T12" fmla="*/ 1348 w 2256"/>
                  <a:gd name="T13" fmla="*/ 499 h 2891"/>
                  <a:gd name="T14" fmla="*/ 1493 w 2256"/>
                  <a:gd name="T15" fmla="*/ 545 h 2891"/>
                  <a:gd name="T16" fmla="*/ 1604 w 2256"/>
                  <a:gd name="T17" fmla="*/ 624 h 2891"/>
                  <a:gd name="T18" fmla="*/ 1679 w 2256"/>
                  <a:gd name="T19" fmla="*/ 734 h 2891"/>
                  <a:gd name="T20" fmla="*/ 1717 w 2256"/>
                  <a:gd name="T21" fmla="*/ 875 h 2891"/>
                  <a:gd name="T22" fmla="*/ 1693 w 2256"/>
                  <a:gd name="T23" fmla="*/ 1149 h 2891"/>
                  <a:gd name="T24" fmla="*/ 1490 w 2256"/>
                  <a:gd name="T25" fmla="*/ 1091 h 2891"/>
                  <a:gd name="T26" fmla="*/ 1244 w 2256"/>
                  <a:gd name="T27" fmla="*/ 1060 h 2891"/>
                  <a:gd name="T28" fmla="*/ 988 w 2256"/>
                  <a:gd name="T29" fmla="*/ 1060 h 2891"/>
                  <a:gd name="T30" fmla="*/ 666 w 2256"/>
                  <a:gd name="T31" fmla="*/ 1109 h 2891"/>
                  <a:gd name="T32" fmla="*/ 394 w 2256"/>
                  <a:gd name="T33" fmla="*/ 1222 h 2891"/>
                  <a:gd name="T34" fmla="*/ 184 w 2256"/>
                  <a:gd name="T35" fmla="*/ 1399 h 2891"/>
                  <a:gd name="T36" fmla="*/ 49 w 2256"/>
                  <a:gd name="T37" fmla="*/ 1643 h 2891"/>
                  <a:gd name="T38" fmla="*/ 0 w 2256"/>
                  <a:gd name="T39" fmla="*/ 1954 h 2891"/>
                  <a:gd name="T40" fmla="*/ 9 w 2256"/>
                  <a:gd name="T41" fmla="*/ 2107 h 2891"/>
                  <a:gd name="T42" fmla="*/ 42 w 2256"/>
                  <a:gd name="T43" fmla="*/ 2269 h 2891"/>
                  <a:gd name="T44" fmla="*/ 132 w 2256"/>
                  <a:gd name="T45" fmla="*/ 2473 h 2891"/>
                  <a:gd name="T46" fmla="*/ 312 w 2256"/>
                  <a:gd name="T47" fmla="*/ 2678 h 2891"/>
                  <a:gd name="T48" fmla="*/ 539 w 2256"/>
                  <a:gd name="T49" fmla="*/ 2811 h 2891"/>
                  <a:gd name="T50" fmla="*/ 790 w 2256"/>
                  <a:gd name="T51" fmla="*/ 2879 h 2891"/>
                  <a:gd name="T52" fmla="*/ 989 w 2256"/>
                  <a:gd name="T53" fmla="*/ 2891 h 2891"/>
                  <a:gd name="T54" fmla="*/ 1154 w 2256"/>
                  <a:gd name="T55" fmla="*/ 2871 h 2891"/>
                  <a:gd name="T56" fmla="*/ 1431 w 2256"/>
                  <a:gd name="T57" fmla="*/ 2771 h 2891"/>
                  <a:gd name="T58" fmla="*/ 1685 w 2256"/>
                  <a:gd name="T59" fmla="*/ 2593 h 2891"/>
                  <a:gd name="T60" fmla="*/ 2256 w 2256"/>
                  <a:gd name="T61" fmla="*/ 930 h 2891"/>
                  <a:gd name="T62" fmla="*/ 2226 w 2256"/>
                  <a:gd name="T63" fmla="*/ 659 h 2891"/>
                  <a:gd name="T64" fmla="*/ 2115 w 2256"/>
                  <a:gd name="T65" fmla="*/ 396 h 2891"/>
                  <a:gd name="T66" fmla="*/ 1932 w 2256"/>
                  <a:gd name="T67" fmla="*/ 201 h 2891"/>
                  <a:gd name="T68" fmla="*/ 1685 w 2256"/>
                  <a:gd name="T69" fmla="*/ 72 h 2891"/>
                  <a:gd name="T70" fmla="*/ 1383 w 2256"/>
                  <a:gd name="T71" fmla="*/ 7 h 2891"/>
                  <a:gd name="T72" fmla="*/ 1722 w 2256"/>
                  <a:gd name="T73" fmla="*/ 2046 h 2891"/>
                  <a:gd name="T74" fmla="*/ 1531 w 2256"/>
                  <a:gd name="T75" fmla="*/ 2233 h 2891"/>
                  <a:gd name="T76" fmla="*/ 1334 w 2256"/>
                  <a:gd name="T77" fmla="*/ 2343 h 2891"/>
                  <a:gd name="T78" fmla="*/ 1185 w 2256"/>
                  <a:gd name="T79" fmla="*/ 2386 h 2891"/>
                  <a:gd name="T80" fmla="*/ 1052 w 2256"/>
                  <a:gd name="T81" fmla="*/ 2398 h 2891"/>
                  <a:gd name="T82" fmla="*/ 869 w 2256"/>
                  <a:gd name="T83" fmla="*/ 2380 h 2891"/>
                  <a:gd name="T84" fmla="*/ 725 w 2256"/>
                  <a:gd name="T85" fmla="*/ 2325 h 2891"/>
                  <a:gd name="T86" fmla="*/ 619 w 2256"/>
                  <a:gd name="T87" fmla="*/ 2239 h 2891"/>
                  <a:gd name="T88" fmla="*/ 550 w 2256"/>
                  <a:gd name="T89" fmla="*/ 2126 h 2891"/>
                  <a:gd name="T90" fmla="*/ 519 w 2256"/>
                  <a:gd name="T91" fmla="*/ 1989 h 2891"/>
                  <a:gd name="T92" fmla="*/ 523 w 2256"/>
                  <a:gd name="T93" fmla="*/ 1869 h 2891"/>
                  <a:gd name="T94" fmla="*/ 569 w 2256"/>
                  <a:gd name="T95" fmla="*/ 1749 h 2891"/>
                  <a:gd name="T96" fmla="*/ 655 w 2256"/>
                  <a:gd name="T97" fmla="*/ 1651 h 2891"/>
                  <a:gd name="T98" fmla="*/ 778 w 2256"/>
                  <a:gd name="T99" fmla="*/ 1581 h 2891"/>
                  <a:gd name="T100" fmla="*/ 935 w 2256"/>
                  <a:gd name="T101" fmla="*/ 1538 h 2891"/>
                  <a:gd name="T102" fmla="*/ 1089 w 2256"/>
                  <a:gd name="T103" fmla="*/ 1527 h 2891"/>
                  <a:gd name="T104" fmla="*/ 1381 w 2256"/>
                  <a:gd name="T105" fmla="*/ 1545 h 2891"/>
                  <a:gd name="T106" fmla="*/ 1603 w 2256"/>
                  <a:gd name="T107" fmla="*/ 1598 h 2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6" h="2891">
                    <a:moveTo>
                      <a:pt x="1216" y="0"/>
                    </a:moveTo>
                    <a:lnTo>
                      <a:pt x="1216" y="0"/>
                    </a:lnTo>
                    <a:lnTo>
                      <a:pt x="1143" y="0"/>
                    </a:lnTo>
                    <a:lnTo>
                      <a:pt x="1073" y="4"/>
                    </a:lnTo>
                    <a:lnTo>
                      <a:pt x="1005" y="9"/>
                    </a:lnTo>
                    <a:lnTo>
                      <a:pt x="938" y="15"/>
                    </a:lnTo>
                    <a:lnTo>
                      <a:pt x="874" y="25"/>
                    </a:lnTo>
                    <a:lnTo>
                      <a:pt x="813" y="36"/>
                    </a:lnTo>
                    <a:lnTo>
                      <a:pt x="751" y="48"/>
                    </a:lnTo>
                    <a:lnTo>
                      <a:pt x="692" y="63"/>
                    </a:lnTo>
                    <a:lnTo>
                      <a:pt x="635" y="79"/>
                    </a:lnTo>
                    <a:lnTo>
                      <a:pt x="578" y="97"/>
                    </a:lnTo>
                    <a:lnTo>
                      <a:pt x="523" y="118"/>
                    </a:lnTo>
                    <a:lnTo>
                      <a:pt x="470" y="141"/>
                    </a:lnTo>
                    <a:lnTo>
                      <a:pt x="417" y="165"/>
                    </a:lnTo>
                    <a:lnTo>
                      <a:pt x="365" y="191"/>
                    </a:lnTo>
                    <a:lnTo>
                      <a:pt x="315" y="218"/>
                    </a:lnTo>
                    <a:lnTo>
                      <a:pt x="264" y="248"/>
                    </a:lnTo>
                    <a:lnTo>
                      <a:pt x="475" y="661"/>
                    </a:lnTo>
                    <a:lnTo>
                      <a:pt x="475" y="661"/>
                    </a:lnTo>
                    <a:lnTo>
                      <a:pt x="516" y="638"/>
                    </a:lnTo>
                    <a:lnTo>
                      <a:pt x="556" y="617"/>
                    </a:lnTo>
                    <a:lnTo>
                      <a:pt x="598" y="599"/>
                    </a:lnTo>
                    <a:lnTo>
                      <a:pt x="640" y="582"/>
                    </a:lnTo>
                    <a:lnTo>
                      <a:pt x="682" y="566"/>
                    </a:lnTo>
                    <a:lnTo>
                      <a:pt x="724" y="552"/>
                    </a:lnTo>
                    <a:lnTo>
                      <a:pt x="767" y="539"/>
                    </a:lnTo>
                    <a:lnTo>
                      <a:pt x="811" y="527"/>
                    </a:lnTo>
                    <a:lnTo>
                      <a:pt x="856" y="518"/>
                    </a:lnTo>
                    <a:lnTo>
                      <a:pt x="903" y="509"/>
                    </a:lnTo>
                    <a:lnTo>
                      <a:pt x="948" y="503"/>
                    </a:lnTo>
                    <a:lnTo>
                      <a:pt x="996" y="497"/>
                    </a:lnTo>
                    <a:lnTo>
                      <a:pt x="1046" y="492"/>
                    </a:lnTo>
                    <a:lnTo>
                      <a:pt x="1096" y="489"/>
                    </a:lnTo>
                    <a:lnTo>
                      <a:pt x="1147" y="487"/>
                    </a:lnTo>
                    <a:lnTo>
                      <a:pt x="1200" y="487"/>
                    </a:lnTo>
                    <a:lnTo>
                      <a:pt x="1200" y="487"/>
                    </a:lnTo>
                    <a:lnTo>
                      <a:pt x="1232" y="487"/>
                    </a:lnTo>
                    <a:lnTo>
                      <a:pt x="1261" y="488"/>
                    </a:lnTo>
                    <a:lnTo>
                      <a:pt x="1291" y="491"/>
                    </a:lnTo>
                    <a:lnTo>
                      <a:pt x="1319" y="494"/>
                    </a:lnTo>
                    <a:lnTo>
                      <a:pt x="1348" y="499"/>
                    </a:lnTo>
                    <a:lnTo>
                      <a:pt x="1373" y="504"/>
                    </a:lnTo>
                    <a:lnTo>
                      <a:pt x="1399" y="510"/>
                    </a:lnTo>
                    <a:lnTo>
                      <a:pt x="1424" y="518"/>
                    </a:lnTo>
                    <a:lnTo>
                      <a:pt x="1447" y="526"/>
                    </a:lnTo>
                    <a:lnTo>
                      <a:pt x="1471" y="535"/>
                    </a:lnTo>
                    <a:lnTo>
                      <a:pt x="1493" y="545"/>
                    </a:lnTo>
                    <a:lnTo>
                      <a:pt x="1514" y="556"/>
                    </a:lnTo>
                    <a:lnTo>
                      <a:pt x="1534" y="568"/>
                    </a:lnTo>
                    <a:lnTo>
                      <a:pt x="1553" y="580"/>
                    </a:lnTo>
                    <a:lnTo>
                      <a:pt x="1571" y="594"/>
                    </a:lnTo>
                    <a:lnTo>
                      <a:pt x="1588" y="609"/>
                    </a:lnTo>
                    <a:lnTo>
                      <a:pt x="1604" y="624"/>
                    </a:lnTo>
                    <a:lnTo>
                      <a:pt x="1619" y="640"/>
                    </a:lnTo>
                    <a:lnTo>
                      <a:pt x="1633" y="657"/>
                    </a:lnTo>
                    <a:lnTo>
                      <a:pt x="1646" y="675"/>
                    </a:lnTo>
                    <a:lnTo>
                      <a:pt x="1658" y="694"/>
                    </a:lnTo>
                    <a:lnTo>
                      <a:pt x="1669" y="714"/>
                    </a:lnTo>
                    <a:lnTo>
                      <a:pt x="1679" y="734"/>
                    </a:lnTo>
                    <a:lnTo>
                      <a:pt x="1688" y="755"/>
                    </a:lnTo>
                    <a:lnTo>
                      <a:pt x="1696" y="778"/>
                    </a:lnTo>
                    <a:lnTo>
                      <a:pt x="1704" y="801"/>
                    </a:lnTo>
                    <a:lnTo>
                      <a:pt x="1709" y="824"/>
                    </a:lnTo>
                    <a:lnTo>
                      <a:pt x="1714" y="849"/>
                    </a:lnTo>
                    <a:lnTo>
                      <a:pt x="1717" y="875"/>
                    </a:lnTo>
                    <a:lnTo>
                      <a:pt x="1720" y="901"/>
                    </a:lnTo>
                    <a:lnTo>
                      <a:pt x="1722" y="928"/>
                    </a:lnTo>
                    <a:lnTo>
                      <a:pt x="1722" y="956"/>
                    </a:lnTo>
                    <a:lnTo>
                      <a:pt x="1722" y="1161"/>
                    </a:lnTo>
                    <a:lnTo>
                      <a:pt x="1722" y="1161"/>
                    </a:lnTo>
                    <a:lnTo>
                      <a:pt x="1693" y="1149"/>
                    </a:lnTo>
                    <a:lnTo>
                      <a:pt x="1663" y="1137"/>
                    </a:lnTo>
                    <a:lnTo>
                      <a:pt x="1631" y="1126"/>
                    </a:lnTo>
                    <a:lnTo>
                      <a:pt x="1598" y="1116"/>
                    </a:lnTo>
                    <a:lnTo>
                      <a:pt x="1563" y="1107"/>
                    </a:lnTo>
                    <a:lnTo>
                      <a:pt x="1527" y="1098"/>
                    </a:lnTo>
                    <a:lnTo>
                      <a:pt x="1490" y="1091"/>
                    </a:lnTo>
                    <a:lnTo>
                      <a:pt x="1454" y="1083"/>
                    </a:lnTo>
                    <a:lnTo>
                      <a:pt x="1414" y="1077"/>
                    </a:lnTo>
                    <a:lnTo>
                      <a:pt x="1373" y="1072"/>
                    </a:lnTo>
                    <a:lnTo>
                      <a:pt x="1332" y="1067"/>
                    </a:lnTo>
                    <a:lnTo>
                      <a:pt x="1288" y="1064"/>
                    </a:lnTo>
                    <a:lnTo>
                      <a:pt x="1244" y="1060"/>
                    </a:lnTo>
                    <a:lnTo>
                      <a:pt x="1198" y="1059"/>
                    </a:lnTo>
                    <a:lnTo>
                      <a:pt x="1152" y="1056"/>
                    </a:lnTo>
                    <a:lnTo>
                      <a:pt x="1104" y="1056"/>
                    </a:lnTo>
                    <a:lnTo>
                      <a:pt x="1104" y="1056"/>
                    </a:lnTo>
                    <a:lnTo>
                      <a:pt x="1046" y="1057"/>
                    </a:lnTo>
                    <a:lnTo>
                      <a:pt x="988" y="1060"/>
                    </a:lnTo>
                    <a:lnTo>
                      <a:pt x="931" y="1064"/>
                    </a:lnTo>
                    <a:lnTo>
                      <a:pt x="876" y="1070"/>
                    </a:lnTo>
                    <a:lnTo>
                      <a:pt x="821" y="1077"/>
                    </a:lnTo>
                    <a:lnTo>
                      <a:pt x="768" y="1086"/>
                    </a:lnTo>
                    <a:lnTo>
                      <a:pt x="717" y="1097"/>
                    </a:lnTo>
                    <a:lnTo>
                      <a:pt x="666" y="1109"/>
                    </a:lnTo>
                    <a:lnTo>
                      <a:pt x="617" y="1124"/>
                    </a:lnTo>
                    <a:lnTo>
                      <a:pt x="570" y="1140"/>
                    </a:lnTo>
                    <a:lnTo>
                      <a:pt x="523" y="1158"/>
                    </a:lnTo>
                    <a:lnTo>
                      <a:pt x="479" y="1178"/>
                    </a:lnTo>
                    <a:lnTo>
                      <a:pt x="436" y="1199"/>
                    </a:lnTo>
                    <a:lnTo>
                      <a:pt x="394" y="1222"/>
                    </a:lnTo>
                    <a:lnTo>
                      <a:pt x="354" y="1247"/>
                    </a:lnTo>
                    <a:lnTo>
                      <a:pt x="316" y="1274"/>
                    </a:lnTo>
                    <a:lnTo>
                      <a:pt x="280" y="1303"/>
                    </a:lnTo>
                    <a:lnTo>
                      <a:pt x="246" y="1332"/>
                    </a:lnTo>
                    <a:lnTo>
                      <a:pt x="214" y="1364"/>
                    </a:lnTo>
                    <a:lnTo>
                      <a:pt x="184" y="1399"/>
                    </a:lnTo>
                    <a:lnTo>
                      <a:pt x="156" y="1434"/>
                    </a:lnTo>
                    <a:lnTo>
                      <a:pt x="130" y="1473"/>
                    </a:lnTo>
                    <a:lnTo>
                      <a:pt x="105" y="1512"/>
                    </a:lnTo>
                    <a:lnTo>
                      <a:pt x="84" y="1554"/>
                    </a:lnTo>
                    <a:lnTo>
                      <a:pt x="65" y="1597"/>
                    </a:lnTo>
                    <a:lnTo>
                      <a:pt x="49" y="1643"/>
                    </a:lnTo>
                    <a:lnTo>
                      <a:pt x="34" y="1689"/>
                    </a:lnTo>
                    <a:lnTo>
                      <a:pt x="21" y="1739"/>
                    </a:lnTo>
                    <a:lnTo>
                      <a:pt x="13" y="1789"/>
                    </a:lnTo>
                    <a:lnTo>
                      <a:pt x="5" y="1842"/>
                    </a:lnTo>
                    <a:lnTo>
                      <a:pt x="2" y="1898"/>
                    </a:lnTo>
                    <a:lnTo>
                      <a:pt x="0" y="1954"/>
                    </a:lnTo>
                    <a:lnTo>
                      <a:pt x="0" y="1954"/>
                    </a:lnTo>
                    <a:lnTo>
                      <a:pt x="0" y="1986"/>
                    </a:lnTo>
                    <a:lnTo>
                      <a:pt x="2" y="2017"/>
                    </a:lnTo>
                    <a:lnTo>
                      <a:pt x="3" y="2048"/>
                    </a:lnTo>
                    <a:lnTo>
                      <a:pt x="5" y="2078"/>
                    </a:lnTo>
                    <a:lnTo>
                      <a:pt x="9" y="2107"/>
                    </a:lnTo>
                    <a:lnTo>
                      <a:pt x="13" y="2136"/>
                    </a:lnTo>
                    <a:lnTo>
                      <a:pt x="18" y="2163"/>
                    </a:lnTo>
                    <a:lnTo>
                      <a:pt x="23" y="2191"/>
                    </a:lnTo>
                    <a:lnTo>
                      <a:pt x="29" y="2217"/>
                    </a:lnTo>
                    <a:lnTo>
                      <a:pt x="35" y="2244"/>
                    </a:lnTo>
                    <a:lnTo>
                      <a:pt x="42" y="2269"/>
                    </a:lnTo>
                    <a:lnTo>
                      <a:pt x="50" y="2295"/>
                    </a:lnTo>
                    <a:lnTo>
                      <a:pt x="58" y="2318"/>
                    </a:lnTo>
                    <a:lnTo>
                      <a:pt x="67" y="2343"/>
                    </a:lnTo>
                    <a:lnTo>
                      <a:pt x="87" y="2388"/>
                    </a:lnTo>
                    <a:lnTo>
                      <a:pt x="109" y="2433"/>
                    </a:lnTo>
                    <a:lnTo>
                      <a:pt x="132" y="2473"/>
                    </a:lnTo>
                    <a:lnTo>
                      <a:pt x="158" y="2513"/>
                    </a:lnTo>
                    <a:lnTo>
                      <a:pt x="185" y="2551"/>
                    </a:lnTo>
                    <a:lnTo>
                      <a:pt x="215" y="2585"/>
                    </a:lnTo>
                    <a:lnTo>
                      <a:pt x="246" y="2619"/>
                    </a:lnTo>
                    <a:lnTo>
                      <a:pt x="279" y="2649"/>
                    </a:lnTo>
                    <a:lnTo>
                      <a:pt x="312" y="2678"/>
                    </a:lnTo>
                    <a:lnTo>
                      <a:pt x="348" y="2705"/>
                    </a:lnTo>
                    <a:lnTo>
                      <a:pt x="384" y="2731"/>
                    </a:lnTo>
                    <a:lnTo>
                      <a:pt x="422" y="2753"/>
                    </a:lnTo>
                    <a:lnTo>
                      <a:pt x="460" y="2774"/>
                    </a:lnTo>
                    <a:lnTo>
                      <a:pt x="500" y="2794"/>
                    </a:lnTo>
                    <a:lnTo>
                      <a:pt x="539" y="2811"/>
                    </a:lnTo>
                    <a:lnTo>
                      <a:pt x="580" y="2827"/>
                    </a:lnTo>
                    <a:lnTo>
                      <a:pt x="622" y="2840"/>
                    </a:lnTo>
                    <a:lnTo>
                      <a:pt x="664" y="2853"/>
                    </a:lnTo>
                    <a:lnTo>
                      <a:pt x="705" y="2863"/>
                    </a:lnTo>
                    <a:lnTo>
                      <a:pt x="749" y="2871"/>
                    </a:lnTo>
                    <a:lnTo>
                      <a:pt x="790" y="2879"/>
                    </a:lnTo>
                    <a:lnTo>
                      <a:pt x="834" y="2884"/>
                    </a:lnTo>
                    <a:lnTo>
                      <a:pt x="877" y="2888"/>
                    </a:lnTo>
                    <a:lnTo>
                      <a:pt x="919" y="2890"/>
                    </a:lnTo>
                    <a:lnTo>
                      <a:pt x="962" y="2891"/>
                    </a:lnTo>
                    <a:lnTo>
                      <a:pt x="962" y="2891"/>
                    </a:lnTo>
                    <a:lnTo>
                      <a:pt x="989" y="2891"/>
                    </a:lnTo>
                    <a:lnTo>
                      <a:pt x="1017" y="2890"/>
                    </a:lnTo>
                    <a:lnTo>
                      <a:pt x="1046" y="2887"/>
                    </a:lnTo>
                    <a:lnTo>
                      <a:pt x="1073" y="2885"/>
                    </a:lnTo>
                    <a:lnTo>
                      <a:pt x="1100" y="2881"/>
                    </a:lnTo>
                    <a:lnTo>
                      <a:pt x="1127" y="2876"/>
                    </a:lnTo>
                    <a:lnTo>
                      <a:pt x="1154" y="2871"/>
                    </a:lnTo>
                    <a:lnTo>
                      <a:pt x="1181" y="2865"/>
                    </a:lnTo>
                    <a:lnTo>
                      <a:pt x="1233" y="2852"/>
                    </a:lnTo>
                    <a:lnTo>
                      <a:pt x="1285" y="2835"/>
                    </a:lnTo>
                    <a:lnTo>
                      <a:pt x="1335" y="2817"/>
                    </a:lnTo>
                    <a:lnTo>
                      <a:pt x="1383" y="2795"/>
                    </a:lnTo>
                    <a:lnTo>
                      <a:pt x="1431" y="2771"/>
                    </a:lnTo>
                    <a:lnTo>
                      <a:pt x="1478" y="2747"/>
                    </a:lnTo>
                    <a:lnTo>
                      <a:pt x="1523" y="2718"/>
                    </a:lnTo>
                    <a:lnTo>
                      <a:pt x="1566" y="2690"/>
                    </a:lnTo>
                    <a:lnTo>
                      <a:pt x="1608" y="2659"/>
                    </a:lnTo>
                    <a:lnTo>
                      <a:pt x="1647" y="2626"/>
                    </a:lnTo>
                    <a:lnTo>
                      <a:pt x="1685" y="2593"/>
                    </a:lnTo>
                    <a:lnTo>
                      <a:pt x="1722" y="2558"/>
                    </a:lnTo>
                    <a:lnTo>
                      <a:pt x="1722" y="2832"/>
                    </a:lnTo>
                    <a:lnTo>
                      <a:pt x="2119" y="2832"/>
                    </a:lnTo>
                    <a:lnTo>
                      <a:pt x="2256" y="2832"/>
                    </a:lnTo>
                    <a:lnTo>
                      <a:pt x="2256" y="2626"/>
                    </a:lnTo>
                    <a:lnTo>
                      <a:pt x="2256" y="930"/>
                    </a:lnTo>
                    <a:lnTo>
                      <a:pt x="2256" y="930"/>
                    </a:lnTo>
                    <a:lnTo>
                      <a:pt x="2255" y="873"/>
                    </a:lnTo>
                    <a:lnTo>
                      <a:pt x="2251" y="816"/>
                    </a:lnTo>
                    <a:lnTo>
                      <a:pt x="2245" y="762"/>
                    </a:lnTo>
                    <a:lnTo>
                      <a:pt x="2237" y="710"/>
                    </a:lnTo>
                    <a:lnTo>
                      <a:pt x="2226" y="659"/>
                    </a:lnTo>
                    <a:lnTo>
                      <a:pt x="2213" y="610"/>
                    </a:lnTo>
                    <a:lnTo>
                      <a:pt x="2198" y="564"/>
                    </a:lnTo>
                    <a:lnTo>
                      <a:pt x="2181" y="519"/>
                    </a:lnTo>
                    <a:lnTo>
                      <a:pt x="2161" y="476"/>
                    </a:lnTo>
                    <a:lnTo>
                      <a:pt x="2139" y="435"/>
                    </a:lnTo>
                    <a:lnTo>
                      <a:pt x="2115" y="396"/>
                    </a:lnTo>
                    <a:lnTo>
                      <a:pt x="2089" y="359"/>
                    </a:lnTo>
                    <a:lnTo>
                      <a:pt x="2062" y="324"/>
                    </a:lnTo>
                    <a:lnTo>
                      <a:pt x="2033" y="290"/>
                    </a:lnTo>
                    <a:lnTo>
                      <a:pt x="2001" y="259"/>
                    </a:lnTo>
                    <a:lnTo>
                      <a:pt x="1967" y="229"/>
                    </a:lnTo>
                    <a:lnTo>
                      <a:pt x="1932" y="201"/>
                    </a:lnTo>
                    <a:lnTo>
                      <a:pt x="1895" y="175"/>
                    </a:lnTo>
                    <a:lnTo>
                      <a:pt x="1857" y="150"/>
                    </a:lnTo>
                    <a:lnTo>
                      <a:pt x="1816" y="128"/>
                    </a:lnTo>
                    <a:lnTo>
                      <a:pt x="1774" y="107"/>
                    </a:lnTo>
                    <a:lnTo>
                      <a:pt x="1731" y="89"/>
                    </a:lnTo>
                    <a:lnTo>
                      <a:pt x="1685" y="72"/>
                    </a:lnTo>
                    <a:lnTo>
                      <a:pt x="1638" y="57"/>
                    </a:lnTo>
                    <a:lnTo>
                      <a:pt x="1590" y="43"/>
                    </a:lnTo>
                    <a:lnTo>
                      <a:pt x="1541" y="31"/>
                    </a:lnTo>
                    <a:lnTo>
                      <a:pt x="1489" y="22"/>
                    </a:lnTo>
                    <a:lnTo>
                      <a:pt x="1437" y="14"/>
                    </a:lnTo>
                    <a:lnTo>
                      <a:pt x="1383" y="7"/>
                    </a:lnTo>
                    <a:lnTo>
                      <a:pt x="1329" y="3"/>
                    </a:lnTo>
                    <a:lnTo>
                      <a:pt x="1272" y="0"/>
                    </a:lnTo>
                    <a:lnTo>
                      <a:pt x="1216" y="0"/>
                    </a:lnTo>
                    <a:lnTo>
                      <a:pt x="1216" y="0"/>
                    </a:lnTo>
                    <a:close/>
                    <a:moveTo>
                      <a:pt x="1722" y="2046"/>
                    </a:moveTo>
                    <a:lnTo>
                      <a:pt x="1722" y="2046"/>
                    </a:lnTo>
                    <a:lnTo>
                      <a:pt x="1698" y="2078"/>
                    </a:lnTo>
                    <a:lnTo>
                      <a:pt x="1669" y="2111"/>
                    </a:lnTo>
                    <a:lnTo>
                      <a:pt x="1638" y="2143"/>
                    </a:lnTo>
                    <a:lnTo>
                      <a:pt x="1605" y="2174"/>
                    </a:lnTo>
                    <a:lnTo>
                      <a:pt x="1569" y="2205"/>
                    </a:lnTo>
                    <a:lnTo>
                      <a:pt x="1531" y="2233"/>
                    </a:lnTo>
                    <a:lnTo>
                      <a:pt x="1490" y="2261"/>
                    </a:lnTo>
                    <a:lnTo>
                      <a:pt x="1449" y="2287"/>
                    </a:lnTo>
                    <a:lnTo>
                      <a:pt x="1404" y="2311"/>
                    </a:lnTo>
                    <a:lnTo>
                      <a:pt x="1381" y="2322"/>
                    </a:lnTo>
                    <a:lnTo>
                      <a:pt x="1359" y="2333"/>
                    </a:lnTo>
                    <a:lnTo>
                      <a:pt x="1334" y="2343"/>
                    </a:lnTo>
                    <a:lnTo>
                      <a:pt x="1311" y="2351"/>
                    </a:lnTo>
                    <a:lnTo>
                      <a:pt x="1286" y="2360"/>
                    </a:lnTo>
                    <a:lnTo>
                      <a:pt x="1261" y="2367"/>
                    </a:lnTo>
                    <a:lnTo>
                      <a:pt x="1237" y="2375"/>
                    </a:lnTo>
                    <a:lnTo>
                      <a:pt x="1211" y="2381"/>
                    </a:lnTo>
                    <a:lnTo>
                      <a:pt x="1185" y="2386"/>
                    </a:lnTo>
                    <a:lnTo>
                      <a:pt x="1159" y="2391"/>
                    </a:lnTo>
                    <a:lnTo>
                      <a:pt x="1132" y="2393"/>
                    </a:lnTo>
                    <a:lnTo>
                      <a:pt x="1106" y="2396"/>
                    </a:lnTo>
                    <a:lnTo>
                      <a:pt x="1079" y="2398"/>
                    </a:lnTo>
                    <a:lnTo>
                      <a:pt x="1052" y="2398"/>
                    </a:lnTo>
                    <a:lnTo>
                      <a:pt x="1052" y="2398"/>
                    </a:lnTo>
                    <a:lnTo>
                      <a:pt x="1018" y="2398"/>
                    </a:lnTo>
                    <a:lnTo>
                      <a:pt x="986" y="2396"/>
                    </a:lnTo>
                    <a:lnTo>
                      <a:pt x="956" y="2393"/>
                    </a:lnTo>
                    <a:lnTo>
                      <a:pt x="925" y="2389"/>
                    </a:lnTo>
                    <a:lnTo>
                      <a:pt x="896" y="2384"/>
                    </a:lnTo>
                    <a:lnTo>
                      <a:pt x="869" y="2380"/>
                    </a:lnTo>
                    <a:lnTo>
                      <a:pt x="842" y="2372"/>
                    </a:lnTo>
                    <a:lnTo>
                      <a:pt x="816" y="2365"/>
                    </a:lnTo>
                    <a:lnTo>
                      <a:pt x="792" y="2356"/>
                    </a:lnTo>
                    <a:lnTo>
                      <a:pt x="768" y="2346"/>
                    </a:lnTo>
                    <a:lnTo>
                      <a:pt x="746" y="2336"/>
                    </a:lnTo>
                    <a:lnTo>
                      <a:pt x="725" y="2325"/>
                    </a:lnTo>
                    <a:lnTo>
                      <a:pt x="704" y="2313"/>
                    </a:lnTo>
                    <a:lnTo>
                      <a:pt x="684" y="2299"/>
                    </a:lnTo>
                    <a:lnTo>
                      <a:pt x="667" y="2286"/>
                    </a:lnTo>
                    <a:lnTo>
                      <a:pt x="650" y="2271"/>
                    </a:lnTo>
                    <a:lnTo>
                      <a:pt x="634" y="2256"/>
                    </a:lnTo>
                    <a:lnTo>
                      <a:pt x="619" y="2239"/>
                    </a:lnTo>
                    <a:lnTo>
                      <a:pt x="604" y="2222"/>
                    </a:lnTo>
                    <a:lnTo>
                      <a:pt x="592" y="2205"/>
                    </a:lnTo>
                    <a:lnTo>
                      <a:pt x="580" y="2186"/>
                    </a:lnTo>
                    <a:lnTo>
                      <a:pt x="569" y="2166"/>
                    </a:lnTo>
                    <a:lnTo>
                      <a:pt x="559" y="2147"/>
                    </a:lnTo>
                    <a:lnTo>
                      <a:pt x="550" y="2126"/>
                    </a:lnTo>
                    <a:lnTo>
                      <a:pt x="543" y="2105"/>
                    </a:lnTo>
                    <a:lnTo>
                      <a:pt x="537" y="2083"/>
                    </a:lnTo>
                    <a:lnTo>
                      <a:pt x="530" y="2060"/>
                    </a:lnTo>
                    <a:lnTo>
                      <a:pt x="525" y="2037"/>
                    </a:lnTo>
                    <a:lnTo>
                      <a:pt x="522" y="2014"/>
                    </a:lnTo>
                    <a:lnTo>
                      <a:pt x="519" y="1989"/>
                    </a:lnTo>
                    <a:lnTo>
                      <a:pt x="518" y="1964"/>
                    </a:lnTo>
                    <a:lnTo>
                      <a:pt x="518" y="1938"/>
                    </a:lnTo>
                    <a:lnTo>
                      <a:pt x="518" y="1938"/>
                    </a:lnTo>
                    <a:lnTo>
                      <a:pt x="518" y="1915"/>
                    </a:lnTo>
                    <a:lnTo>
                      <a:pt x="521" y="1893"/>
                    </a:lnTo>
                    <a:lnTo>
                      <a:pt x="523" y="1869"/>
                    </a:lnTo>
                    <a:lnTo>
                      <a:pt x="528" y="1848"/>
                    </a:lnTo>
                    <a:lnTo>
                      <a:pt x="534" y="1828"/>
                    </a:lnTo>
                    <a:lnTo>
                      <a:pt x="540" y="1807"/>
                    </a:lnTo>
                    <a:lnTo>
                      <a:pt x="549" y="1787"/>
                    </a:lnTo>
                    <a:lnTo>
                      <a:pt x="558" y="1767"/>
                    </a:lnTo>
                    <a:lnTo>
                      <a:pt x="569" y="1749"/>
                    </a:lnTo>
                    <a:lnTo>
                      <a:pt x="580" y="1731"/>
                    </a:lnTo>
                    <a:lnTo>
                      <a:pt x="593" y="1714"/>
                    </a:lnTo>
                    <a:lnTo>
                      <a:pt x="607" y="1697"/>
                    </a:lnTo>
                    <a:lnTo>
                      <a:pt x="622" y="1681"/>
                    </a:lnTo>
                    <a:lnTo>
                      <a:pt x="638" y="1666"/>
                    </a:lnTo>
                    <a:lnTo>
                      <a:pt x="655" y="1651"/>
                    </a:lnTo>
                    <a:lnTo>
                      <a:pt x="672" y="1638"/>
                    </a:lnTo>
                    <a:lnTo>
                      <a:pt x="692" y="1624"/>
                    </a:lnTo>
                    <a:lnTo>
                      <a:pt x="712" y="1613"/>
                    </a:lnTo>
                    <a:lnTo>
                      <a:pt x="733" y="1601"/>
                    </a:lnTo>
                    <a:lnTo>
                      <a:pt x="755" y="1591"/>
                    </a:lnTo>
                    <a:lnTo>
                      <a:pt x="778" y="1581"/>
                    </a:lnTo>
                    <a:lnTo>
                      <a:pt x="802" y="1571"/>
                    </a:lnTo>
                    <a:lnTo>
                      <a:pt x="827" y="1563"/>
                    </a:lnTo>
                    <a:lnTo>
                      <a:pt x="853" y="1555"/>
                    </a:lnTo>
                    <a:lnTo>
                      <a:pt x="879" y="1549"/>
                    </a:lnTo>
                    <a:lnTo>
                      <a:pt x="906" y="1543"/>
                    </a:lnTo>
                    <a:lnTo>
                      <a:pt x="935" y="1538"/>
                    </a:lnTo>
                    <a:lnTo>
                      <a:pt x="964" y="1534"/>
                    </a:lnTo>
                    <a:lnTo>
                      <a:pt x="994" y="1531"/>
                    </a:lnTo>
                    <a:lnTo>
                      <a:pt x="1025" y="1529"/>
                    </a:lnTo>
                    <a:lnTo>
                      <a:pt x="1057" y="1528"/>
                    </a:lnTo>
                    <a:lnTo>
                      <a:pt x="1089" y="1527"/>
                    </a:lnTo>
                    <a:lnTo>
                      <a:pt x="1089" y="1527"/>
                    </a:lnTo>
                    <a:lnTo>
                      <a:pt x="1143" y="1528"/>
                    </a:lnTo>
                    <a:lnTo>
                      <a:pt x="1195" y="1529"/>
                    </a:lnTo>
                    <a:lnTo>
                      <a:pt x="1244" y="1532"/>
                    </a:lnTo>
                    <a:lnTo>
                      <a:pt x="1292" y="1535"/>
                    </a:lnTo>
                    <a:lnTo>
                      <a:pt x="1338" y="1540"/>
                    </a:lnTo>
                    <a:lnTo>
                      <a:pt x="1381" y="1545"/>
                    </a:lnTo>
                    <a:lnTo>
                      <a:pt x="1421" y="1553"/>
                    </a:lnTo>
                    <a:lnTo>
                      <a:pt x="1461" y="1560"/>
                    </a:lnTo>
                    <a:lnTo>
                      <a:pt x="1499" y="1569"/>
                    </a:lnTo>
                    <a:lnTo>
                      <a:pt x="1535" y="1577"/>
                    </a:lnTo>
                    <a:lnTo>
                      <a:pt x="1569" y="1587"/>
                    </a:lnTo>
                    <a:lnTo>
                      <a:pt x="1603" y="1598"/>
                    </a:lnTo>
                    <a:lnTo>
                      <a:pt x="1635" y="1609"/>
                    </a:lnTo>
                    <a:lnTo>
                      <a:pt x="1665" y="1622"/>
                    </a:lnTo>
                    <a:lnTo>
                      <a:pt x="1694" y="1635"/>
                    </a:lnTo>
                    <a:lnTo>
                      <a:pt x="1722" y="1649"/>
                    </a:lnTo>
                    <a:lnTo>
                      <a:pt x="1722" y="2046"/>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2" name="Freeform 14"/>
              <p:cNvSpPr>
                <a:spLocks/>
              </p:cNvSpPr>
              <p:nvPr userDrawn="1"/>
            </p:nvSpPr>
            <p:spPr bwMode="auto">
              <a:xfrm>
                <a:off x="11269264" y="1546224"/>
                <a:ext cx="1365249" cy="1438274"/>
              </a:xfrm>
              <a:custGeom>
                <a:avLst/>
                <a:gdLst>
                  <a:gd name="T0" fmla="*/ 2542 w 2579"/>
                  <a:gd name="T1" fmla="*/ 2646 h 2718"/>
                  <a:gd name="T2" fmla="*/ 2496 w 2579"/>
                  <a:gd name="T3" fmla="*/ 2558 h 2718"/>
                  <a:gd name="T4" fmla="*/ 2398 w 2579"/>
                  <a:gd name="T5" fmla="*/ 2381 h 2718"/>
                  <a:gd name="T6" fmla="*/ 2289 w 2579"/>
                  <a:gd name="T7" fmla="*/ 2201 h 2718"/>
                  <a:gd name="T8" fmla="*/ 2171 w 2579"/>
                  <a:gd name="T9" fmla="*/ 2020 h 2718"/>
                  <a:gd name="T10" fmla="*/ 2108 w 2579"/>
                  <a:gd name="T11" fmla="*/ 1927 h 2718"/>
                  <a:gd name="T12" fmla="*/ 1868 w 2579"/>
                  <a:gd name="T13" fmla="*/ 1588 h 2718"/>
                  <a:gd name="T14" fmla="*/ 1633 w 2579"/>
                  <a:gd name="T15" fmla="*/ 1262 h 2718"/>
                  <a:gd name="T16" fmla="*/ 2512 w 2579"/>
                  <a:gd name="T17" fmla="*/ 0 h 2718"/>
                  <a:gd name="T18" fmla="*/ 1904 w 2579"/>
                  <a:gd name="T19" fmla="*/ 0 h 2718"/>
                  <a:gd name="T20" fmla="*/ 1886 w 2579"/>
                  <a:gd name="T21" fmla="*/ 9 h 2718"/>
                  <a:gd name="T22" fmla="*/ 692 w 2579"/>
                  <a:gd name="T23" fmla="*/ 9 h 2718"/>
                  <a:gd name="T24" fmla="*/ 675 w 2579"/>
                  <a:gd name="T25" fmla="*/ 0 h 2718"/>
                  <a:gd name="T26" fmla="*/ 66 w 2579"/>
                  <a:gd name="T27" fmla="*/ 0 h 2718"/>
                  <a:gd name="T28" fmla="*/ 946 w 2579"/>
                  <a:gd name="T29" fmla="*/ 1262 h 2718"/>
                  <a:gd name="T30" fmla="*/ 829 w 2579"/>
                  <a:gd name="T31" fmla="*/ 1423 h 2718"/>
                  <a:gd name="T32" fmla="*/ 591 w 2579"/>
                  <a:gd name="T33" fmla="*/ 1756 h 2718"/>
                  <a:gd name="T34" fmla="*/ 470 w 2579"/>
                  <a:gd name="T35" fmla="*/ 1927 h 2718"/>
                  <a:gd name="T36" fmla="*/ 347 w 2579"/>
                  <a:gd name="T37" fmla="*/ 2111 h 2718"/>
                  <a:gd name="T38" fmla="*/ 234 w 2579"/>
                  <a:gd name="T39" fmla="*/ 2292 h 2718"/>
                  <a:gd name="T40" fmla="*/ 130 w 2579"/>
                  <a:gd name="T41" fmla="*/ 2471 h 2718"/>
                  <a:gd name="T42" fmla="*/ 37 w 2579"/>
                  <a:gd name="T43" fmla="*/ 2646 h 2718"/>
                  <a:gd name="T44" fmla="*/ 0 w 2579"/>
                  <a:gd name="T45" fmla="*/ 2718 h 2718"/>
                  <a:gd name="T46" fmla="*/ 612 w 2579"/>
                  <a:gd name="T47" fmla="*/ 2718 h 2718"/>
                  <a:gd name="T48" fmla="*/ 631 w 2579"/>
                  <a:gd name="T49" fmla="*/ 2707 h 2718"/>
                  <a:gd name="T50" fmla="*/ 639 w 2579"/>
                  <a:gd name="T51" fmla="*/ 2691 h 2718"/>
                  <a:gd name="T52" fmla="*/ 700 w 2579"/>
                  <a:gd name="T53" fmla="*/ 2577 h 2718"/>
                  <a:gd name="T54" fmla="*/ 774 w 2579"/>
                  <a:gd name="T55" fmla="*/ 2447 h 2718"/>
                  <a:gd name="T56" fmla="*/ 815 w 2579"/>
                  <a:gd name="T57" fmla="*/ 2376 h 2718"/>
                  <a:gd name="T58" fmla="*/ 904 w 2579"/>
                  <a:gd name="T59" fmla="*/ 2238 h 2718"/>
                  <a:gd name="T60" fmla="*/ 949 w 2579"/>
                  <a:gd name="T61" fmla="*/ 2170 h 2718"/>
                  <a:gd name="T62" fmla="*/ 1143 w 2579"/>
                  <a:gd name="T63" fmla="*/ 1887 h 2718"/>
                  <a:gd name="T64" fmla="*/ 1217 w 2579"/>
                  <a:gd name="T65" fmla="*/ 1784 h 2718"/>
                  <a:gd name="T66" fmla="*/ 1290 w 2579"/>
                  <a:gd name="T67" fmla="*/ 1688 h 2718"/>
                  <a:gd name="T68" fmla="*/ 1435 w 2579"/>
                  <a:gd name="T69" fmla="*/ 1887 h 2718"/>
                  <a:gd name="T70" fmla="*/ 1536 w 2579"/>
                  <a:gd name="T71" fmla="*/ 2031 h 2718"/>
                  <a:gd name="T72" fmla="*/ 1631 w 2579"/>
                  <a:gd name="T73" fmla="*/ 2170 h 2718"/>
                  <a:gd name="T74" fmla="*/ 1720 w 2579"/>
                  <a:gd name="T75" fmla="*/ 2307 h 2718"/>
                  <a:gd name="T76" fmla="*/ 1806 w 2579"/>
                  <a:gd name="T77" fmla="*/ 2447 h 2718"/>
                  <a:gd name="T78" fmla="*/ 1844 w 2579"/>
                  <a:gd name="T79" fmla="*/ 2514 h 2718"/>
                  <a:gd name="T80" fmla="*/ 1912 w 2579"/>
                  <a:gd name="T81" fmla="*/ 2636 h 2718"/>
                  <a:gd name="T82" fmla="*/ 1948 w 2579"/>
                  <a:gd name="T83" fmla="*/ 2707 h 2718"/>
                  <a:gd name="T84" fmla="*/ 1966 w 2579"/>
                  <a:gd name="T85" fmla="*/ 2718 h 2718"/>
                  <a:gd name="T86" fmla="*/ 2579 w 2579"/>
                  <a:gd name="T87" fmla="*/ 2718 h 2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9" h="2718">
                    <a:moveTo>
                      <a:pt x="2564" y="2689"/>
                    </a:moveTo>
                    <a:lnTo>
                      <a:pt x="2542" y="2646"/>
                    </a:lnTo>
                    <a:lnTo>
                      <a:pt x="2542" y="2646"/>
                    </a:lnTo>
                    <a:lnTo>
                      <a:pt x="2496" y="2558"/>
                    </a:lnTo>
                    <a:lnTo>
                      <a:pt x="2448" y="2471"/>
                    </a:lnTo>
                    <a:lnTo>
                      <a:pt x="2398" y="2381"/>
                    </a:lnTo>
                    <a:lnTo>
                      <a:pt x="2345" y="2292"/>
                    </a:lnTo>
                    <a:lnTo>
                      <a:pt x="2289" y="2201"/>
                    </a:lnTo>
                    <a:lnTo>
                      <a:pt x="2231" y="2111"/>
                    </a:lnTo>
                    <a:lnTo>
                      <a:pt x="2171" y="2020"/>
                    </a:lnTo>
                    <a:lnTo>
                      <a:pt x="2108" y="1927"/>
                    </a:lnTo>
                    <a:lnTo>
                      <a:pt x="2108" y="1927"/>
                    </a:lnTo>
                    <a:lnTo>
                      <a:pt x="1989" y="1756"/>
                    </a:lnTo>
                    <a:lnTo>
                      <a:pt x="1868" y="1588"/>
                    </a:lnTo>
                    <a:lnTo>
                      <a:pt x="1750" y="1423"/>
                    </a:lnTo>
                    <a:lnTo>
                      <a:pt x="1633" y="1262"/>
                    </a:lnTo>
                    <a:lnTo>
                      <a:pt x="2490" y="32"/>
                    </a:lnTo>
                    <a:lnTo>
                      <a:pt x="2512" y="0"/>
                    </a:lnTo>
                    <a:lnTo>
                      <a:pt x="2473" y="0"/>
                    </a:lnTo>
                    <a:lnTo>
                      <a:pt x="1904" y="0"/>
                    </a:lnTo>
                    <a:lnTo>
                      <a:pt x="1893" y="0"/>
                    </a:lnTo>
                    <a:lnTo>
                      <a:pt x="1886" y="9"/>
                    </a:lnTo>
                    <a:lnTo>
                      <a:pt x="1290" y="879"/>
                    </a:lnTo>
                    <a:lnTo>
                      <a:pt x="692" y="9"/>
                    </a:lnTo>
                    <a:lnTo>
                      <a:pt x="686" y="0"/>
                    </a:lnTo>
                    <a:lnTo>
                      <a:pt x="675" y="0"/>
                    </a:lnTo>
                    <a:lnTo>
                      <a:pt x="106" y="0"/>
                    </a:lnTo>
                    <a:lnTo>
                      <a:pt x="66" y="0"/>
                    </a:lnTo>
                    <a:lnTo>
                      <a:pt x="90" y="32"/>
                    </a:lnTo>
                    <a:lnTo>
                      <a:pt x="946" y="1262"/>
                    </a:lnTo>
                    <a:lnTo>
                      <a:pt x="946" y="1262"/>
                    </a:lnTo>
                    <a:lnTo>
                      <a:pt x="829" y="1423"/>
                    </a:lnTo>
                    <a:lnTo>
                      <a:pt x="711" y="1588"/>
                    </a:lnTo>
                    <a:lnTo>
                      <a:pt x="591" y="1756"/>
                    </a:lnTo>
                    <a:lnTo>
                      <a:pt x="470" y="1927"/>
                    </a:lnTo>
                    <a:lnTo>
                      <a:pt x="470" y="1927"/>
                    </a:lnTo>
                    <a:lnTo>
                      <a:pt x="409" y="2020"/>
                    </a:lnTo>
                    <a:lnTo>
                      <a:pt x="347" y="2111"/>
                    </a:lnTo>
                    <a:lnTo>
                      <a:pt x="289" y="2201"/>
                    </a:lnTo>
                    <a:lnTo>
                      <a:pt x="234" y="2292"/>
                    </a:lnTo>
                    <a:lnTo>
                      <a:pt x="181" y="2381"/>
                    </a:lnTo>
                    <a:lnTo>
                      <a:pt x="130" y="2471"/>
                    </a:lnTo>
                    <a:lnTo>
                      <a:pt x="82" y="2558"/>
                    </a:lnTo>
                    <a:lnTo>
                      <a:pt x="37" y="2646"/>
                    </a:lnTo>
                    <a:lnTo>
                      <a:pt x="16" y="2689"/>
                    </a:lnTo>
                    <a:lnTo>
                      <a:pt x="0" y="2718"/>
                    </a:lnTo>
                    <a:lnTo>
                      <a:pt x="33" y="2718"/>
                    </a:lnTo>
                    <a:lnTo>
                      <a:pt x="612" y="2718"/>
                    </a:lnTo>
                    <a:lnTo>
                      <a:pt x="626" y="2718"/>
                    </a:lnTo>
                    <a:lnTo>
                      <a:pt x="631" y="2707"/>
                    </a:lnTo>
                    <a:lnTo>
                      <a:pt x="639" y="2691"/>
                    </a:lnTo>
                    <a:lnTo>
                      <a:pt x="639" y="2691"/>
                    </a:lnTo>
                    <a:lnTo>
                      <a:pt x="668" y="2636"/>
                    </a:lnTo>
                    <a:lnTo>
                      <a:pt x="700" y="2577"/>
                    </a:lnTo>
                    <a:lnTo>
                      <a:pt x="734" y="2514"/>
                    </a:lnTo>
                    <a:lnTo>
                      <a:pt x="774" y="2447"/>
                    </a:lnTo>
                    <a:lnTo>
                      <a:pt x="774" y="2447"/>
                    </a:lnTo>
                    <a:lnTo>
                      <a:pt x="815" y="2376"/>
                    </a:lnTo>
                    <a:lnTo>
                      <a:pt x="860" y="2307"/>
                    </a:lnTo>
                    <a:lnTo>
                      <a:pt x="904" y="2238"/>
                    </a:lnTo>
                    <a:lnTo>
                      <a:pt x="949" y="2170"/>
                    </a:lnTo>
                    <a:lnTo>
                      <a:pt x="949" y="2170"/>
                    </a:lnTo>
                    <a:lnTo>
                      <a:pt x="1042" y="2031"/>
                    </a:lnTo>
                    <a:lnTo>
                      <a:pt x="1143" y="1887"/>
                    </a:lnTo>
                    <a:lnTo>
                      <a:pt x="1143" y="1887"/>
                    </a:lnTo>
                    <a:lnTo>
                      <a:pt x="1217" y="1784"/>
                    </a:lnTo>
                    <a:lnTo>
                      <a:pt x="1290" y="1688"/>
                    </a:lnTo>
                    <a:lnTo>
                      <a:pt x="1290" y="1688"/>
                    </a:lnTo>
                    <a:lnTo>
                      <a:pt x="1361" y="1784"/>
                    </a:lnTo>
                    <a:lnTo>
                      <a:pt x="1435" y="1887"/>
                    </a:lnTo>
                    <a:lnTo>
                      <a:pt x="1435" y="1887"/>
                    </a:lnTo>
                    <a:lnTo>
                      <a:pt x="1536" y="2031"/>
                    </a:lnTo>
                    <a:lnTo>
                      <a:pt x="1631" y="2170"/>
                    </a:lnTo>
                    <a:lnTo>
                      <a:pt x="1631" y="2170"/>
                    </a:lnTo>
                    <a:lnTo>
                      <a:pt x="1676" y="2238"/>
                    </a:lnTo>
                    <a:lnTo>
                      <a:pt x="1720" y="2307"/>
                    </a:lnTo>
                    <a:lnTo>
                      <a:pt x="1763" y="2376"/>
                    </a:lnTo>
                    <a:lnTo>
                      <a:pt x="1806" y="2447"/>
                    </a:lnTo>
                    <a:lnTo>
                      <a:pt x="1806" y="2447"/>
                    </a:lnTo>
                    <a:lnTo>
                      <a:pt x="1844" y="2514"/>
                    </a:lnTo>
                    <a:lnTo>
                      <a:pt x="1880" y="2577"/>
                    </a:lnTo>
                    <a:lnTo>
                      <a:pt x="1912" y="2636"/>
                    </a:lnTo>
                    <a:lnTo>
                      <a:pt x="1941" y="2691"/>
                    </a:lnTo>
                    <a:lnTo>
                      <a:pt x="1948" y="2707"/>
                    </a:lnTo>
                    <a:lnTo>
                      <a:pt x="1953" y="2718"/>
                    </a:lnTo>
                    <a:lnTo>
                      <a:pt x="1966" y="2718"/>
                    </a:lnTo>
                    <a:lnTo>
                      <a:pt x="2546" y="2718"/>
                    </a:lnTo>
                    <a:lnTo>
                      <a:pt x="2579" y="2718"/>
                    </a:lnTo>
                    <a:lnTo>
                      <a:pt x="2564" y="2689"/>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3" name="Freeform 15"/>
              <p:cNvSpPr>
                <a:spLocks/>
              </p:cNvSpPr>
              <p:nvPr userDrawn="1"/>
            </p:nvSpPr>
            <p:spPr bwMode="auto">
              <a:xfrm>
                <a:off x="11645501" y="1563685"/>
                <a:ext cx="363539" cy="447675"/>
              </a:xfrm>
              <a:custGeom>
                <a:avLst/>
                <a:gdLst>
                  <a:gd name="T0" fmla="*/ 688 w 688"/>
                  <a:gd name="T1" fmla="*/ 687 h 845"/>
                  <a:gd name="T2" fmla="*/ 0 w 688"/>
                  <a:gd name="T3" fmla="*/ 0 h 845"/>
                  <a:gd name="T4" fmla="*/ 581 w 688"/>
                  <a:gd name="T5" fmla="*/ 845 h 845"/>
                  <a:gd name="T6" fmla="*/ 688 w 688"/>
                  <a:gd name="T7" fmla="*/ 687 h 845"/>
                </a:gdLst>
                <a:ahLst/>
                <a:cxnLst>
                  <a:cxn ang="0">
                    <a:pos x="T0" y="T1"/>
                  </a:cxn>
                  <a:cxn ang="0">
                    <a:pos x="T2" y="T3"/>
                  </a:cxn>
                  <a:cxn ang="0">
                    <a:pos x="T4" y="T5"/>
                  </a:cxn>
                  <a:cxn ang="0">
                    <a:pos x="T6" y="T7"/>
                  </a:cxn>
                </a:cxnLst>
                <a:rect l="0" t="0" r="r" b="b"/>
                <a:pathLst>
                  <a:path w="688" h="845">
                    <a:moveTo>
                      <a:pt x="688" y="687"/>
                    </a:moveTo>
                    <a:lnTo>
                      <a:pt x="0" y="0"/>
                    </a:lnTo>
                    <a:lnTo>
                      <a:pt x="581" y="845"/>
                    </a:lnTo>
                    <a:lnTo>
                      <a:pt x="688" y="687"/>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4" name="Freeform 16"/>
              <p:cNvSpPr>
                <a:spLocks/>
              </p:cNvSpPr>
              <p:nvPr userDrawn="1"/>
            </p:nvSpPr>
            <p:spPr bwMode="auto">
              <a:xfrm>
                <a:off x="13004401" y="2203449"/>
                <a:ext cx="760412" cy="673099"/>
              </a:xfrm>
              <a:custGeom>
                <a:avLst/>
                <a:gdLst>
                  <a:gd name="T0" fmla="*/ 688 w 1437"/>
                  <a:gd name="T1" fmla="*/ 0 h 1273"/>
                  <a:gd name="T2" fmla="*/ 581 w 1437"/>
                  <a:gd name="T3" fmla="*/ 12 h 1273"/>
                  <a:gd name="T4" fmla="*/ 480 w 1437"/>
                  <a:gd name="T5" fmla="*/ 37 h 1273"/>
                  <a:gd name="T6" fmla="*/ 385 w 1437"/>
                  <a:gd name="T7" fmla="*/ 76 h 1273"/>
                  <a:gd name="T8" fmla="*/ 297 w 1437"/>
                  <a:gd name="T9" fmla="*/ 131 h 1273"/>
                  <a:gd name="T10" fmla="*/ 212 w 1437"/>
                  <a:gd name="T11" fmla="*/ 198 h 1273"/>
                  <a:gd name="T12" fmla="*/ 162 w 1437"/>
                  <a:gd name="T13" fmla="*/ 250 h 1273"/>
                  <a:gd name="T14" fmla="*/ 99 w 1437"/>
                  <a:gd name="T15" fmla="*/ 330 h 1273"/>
                  <a:gd name="T16" fmla="*/ 53 w 1437"/>
                  <a:gd name="T17" fmla="*/ 414 h 1273"/>
                  <a:gd name="T18" fmla="*/ 21 w 1437"/>
                  <a:gd name="T19" fmla="*/ 504 h 1273"/>
                  <a:gd name="T20" fmla="*/ 3 w 1437"/>
                  <a:gd name="T21" fmla="*/ 598 h 1273"/>
                  <a:gd name="T22" fmla="*/ 0 w 1437"/>
                  <a:gd name="T23" fmla="*/ 663 h 1273"/>
                  <a:gd name="T24" fmla="*/ 6 w 1437"/>
                  <a:gd name="T25" fmla="*/ 759 h 1273"/>
                  <a:gd name="T26" fmla="*/ 27 w 1437"/>
                  <a:gd name="T27" fmla="*/ 848 h 1273"/>
                  <a:gd name="T28" fmla="*/ 60 w 1437"/>
                  <a:gd name="T29" fmla="*/ 930 h 1273"/>
                  <a:gd name="T30" fmla="*/ 107 w 1437"/>
                  <a:gd name="T31" fmla="*/ 1006 h 1273"/>
                  <a:gd name="T32" fmla="*/ 167 w 1437"/>
                  <a:gd name="T33" fmla="*/ 1076 h 1273"/>
                  <a:gd name="T34" fmla="*/ 216 w 1437"/>
                  <a:gd name="T35" fmla="*/ 1119 h 1273"/>
                  <a:gd name="T36" fmla="*/ 298 w 1437"/>
                  <a:gd name="T37" fmla="*/ 1174 h 1273"/>
                  <a:gd name="T38" fmla="*/ 388 w 1437"/>
                  <a:gd name="T39" fmla="*/ 1218 h 1273"/>
                  <a:gd name="T40" fmla="*/ 488 w 1437"/>
                  <a:gd name="T41" fmla="*/ 1248 h 1273"/>
                  <a:gd name="T42" fmla="*/ 596 w 1437"/>
                  <a:gd name="T43" fmla="*/ 1267 h 1273"/>
                  <a:gd name="T44" fmla="*/ 713 w 1437"/>
                  <a:gd name="T45" fmla="*/ 1273 h 1273"/>
                  <a:gd name="T46" fmla="*/ 793 w 1437"/>
                  <a:gd name="T47" fmla="*/ 1269 h 1273"/>
                  <a:gd name="T48" fmla="*/ 904 w 1437"/>
                  <a:gd name="T49" fmla="*/ 1255 h 1273"/>
                  <a:gd name="T50" fmla="*/ 1006 w 1437"/>
                  <a:gd name="T51" fmla="*/ 1226 h 1273"/>
                  <a:gd name="T52" fmla="*/ 1100 w 1437"/>
                  <a:gd name="T53" fmla="*/ 1184 h 1273"/>
                  <a:gd name="T54" fmla="*/ 1186 w 1437"/>
                  <a:gd name="T55" fmla="*/ 1129 h 1273"/>
                  <a:gd name="T56" fmla="*/ 1239 w 1437"/>
                  <a:gd name="T57" fmla="*/ 1084 h 1273"/>
                  <a:gd name="T58" fmla="*/ 1306 w 1437"/>
                  <a:gd name="T59" fmla="*/ 1012 h 1273"/>
                  <a:gd name="T60" fmla="*/ 1360 w 1437"/>
                  <a:gd name="T61" fmla="*/ 934 h 1273"/>
                  <a:gd name="T62" fmla="*/ 1398 w 1437"/>
                  <a:gd name="T63" fmla="*/ 850 h 1273"/>
                  <a:gd name="T64" fmla="*/ 1424 w 1437"/>
                  <a:gd name="T65" fmla="*/ 762 h 1273"/>
                  <a:gd name="T66" fmla="*/ 1435 w 1437"/>
                  <a:gd name="T67" fmla="*/ 666 h 1273"/>
                  <a:gd name="T68" fmla="*/ 1435 w 1437"/>
                  <a:gd name="T69" fmla="*/ 601 h 1273"/>
                  <a:gd name="T70" fmla="*/ 1423 w 1437"/>
                  <a:gd name="T71" fmla="*/ 510 h 1273"/>
                  <a:gd name="T72" fmla="*/ 1397 w 1437"/>
                  <a:gd name="T73" fmla="*/ 425 h 1273"/>
                  <a:gd name="T74" fmla="*/ 1356 w 1437"/>
                  <a:gd name="T75" fmla="*/ 344 h 1273"/>
                  <a:gd name="T76" fmla="*/ 1301 w 1437"/>
                  <a:gd name="T77" fmla="*/ 266 h 1273"/>
                  <a:gd name="T78" fmla="*/ 1231 w 1437"/>
                  <a:gd name="T79" fmla="*/ 194 h 1273"/>
                  <a:gd name="T80" fmla="*/ 1178 w 1437"/>
                  <a:gd name="T81" fmla="*/ 148 h 1273"/>
                  <a:gd name="T82" fmla="*/ 1093 w 1437"/>
                  <a:gd name="T83" fmla="*/ 90 h 1273"/>
                  <a:gd name="T84" fmla="*/ 1002 w 1437"/>
                  <a:gd name="T85" fmla="*/ 48 h 1273"/>
                  <a:gd name="T86" fmla="*/ 904 w 1437"/>
                  <a:gd name="T87" fmla="*/ 19 h 1273"/>
                  <a:gd name="T88" fmla="*/ 799 w 1437"/>
                  <a:gd name="T89" fmla="*/ 3 h 1273"/>
                  <a:gd name="T90" fmla="*/ 725 w 1437"/>
                  <a:gd name="T91"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7" h="1273">
                    <a:moveTo>
                      <a:pt x="725" y="0"/>
                    </a:moveTo>
                    <a:lnTo>
                      <a:pt x="725" y="0"/>
                    </a:lnTo>
                    <a:lnTo>
                      <a:pt x="688" y="0"/>
                    </a:lnTo>
                    <a:lnTo>
                      <a:pt x="652" y="3"/>
                    </a:lnTo>
                    <a:lnTo>
                      <a:pt x="616" y="6"/>
                    </a:lnTo>
                    <a:lnTo>
                      <a:pt x="581" y="12"/>
                    </a:lnTo>
                    <a:lnTo>
                      <a:pt x="547" y="19"/>
                    </a:lnTo>
                    <a:lnTo>
                      <a:pt x="513" y="27"/>
                    </a:lnTo>
                    <a:lnTo>
                      <a:pt x="480" y="37"/>
                    </a:lnTo>
                    <a:lnTo>
                      <a:pt x="448" y="49"/>
                    </a:lnTo>
                    <a:lnTo>
                      <a:pt x="416" y="62"/>
                    </a:lnTo>
                    <a:lnTo>
                      <a:pt x="385" y="76"/>
                    </a:lnTo>
                    <a:lnTo>
                      <a:pt x="356" y="93"/>
                    </a:lnTo>
                    <a:lnTo>
                      <a:pt x="325" y="111"/>
                    </a:lnTo>
                    <a:lnTo>
                      <a:pt x="297" y="131"/>
                    </a:lnTo>
                    <a:lnTo>
                      <a:pt x="268" y="152"/>
                    </a:lnTo>
                    <a:lnTo>
                      <a:pt x="240" y="175"/>
                    </a:lnTo>
                    <a:lnTo>
                      <a:pt x="212" y="198"/>
                    </a:lnTo>
                    <a:lnTo>
                      <a:pt x="212" y="198"/>
                    </a:lnTo>
                    <a:lnTo>
                      <a:pt x="186" y="224"/>
                    </a:lnTo>
                    <a:lnTo>
                      <a:pt x="162" y="250"/>
                    </a:lnTo>
                    <a:lnTo>
                      <a:pt x="139" y="276"/>
                    </a:lnTo>
                    <a:lnTo>
                      <a:pt x="119" y="303"/>
                    </a:lnTo>
                    <a:lnTo>
                      <a:pt x="99" y="330"/>
                    </a:lnTo>
                    <a:lnTo>
                      <a:pt x="82" y="357"/>
                    </a:lnTo>
                    <a:lnTo>
                      <a:pt x="66" y="386"/>
                    </a:lnTo>
                    <a:lnTo>
                      <a:pt x="53" y="414"/>
                    </a:lnTo>
                    <a:lnTo>
                      <a:pt x="40" y="444"/>
                    </a:lnTo>
                    <a:lnTo>
                      <a:pt x="29" y="473"/>
                    </a:lnTo>
                    <a:lnTo>
                      <a:pt x="21" y="504"/>
                    </a:lnTo>
                    <a:lnTo>
                      <a:pt x="13" y="534"/>
                    </a:lnTo>
                    <a:lnTo>
                      <a:pt x="7" y="566"/>
                    </a:lnTo>
                    <a:lnTo>
                      <a:pt x="3" y="598"/>
                    </a:lnTo>
                    <a:lnTo>
                      <a:pt x="1" y="630"/>
                    </a:lnTo>
                    <a:lnTo>
                      <a:pt x="0" y="663"/>
                    </a:lnTo>
                    <a:lnTo>
                      <a:pt x="0" y="663"/>
                    </a:lnTo>
                    <a:lnTo>
                      <a:pt x="1" y="696"/>
                    </a:lnTo>
                    <a:lnTo>
                      <a:pt x="2" y="728"/>
                    </a:lnTo>
                    <a:lnTo>
                      <a:pt x="6" y="759"/>
                    </a:lnTo>
                    <a:lnTo>
                      <a:pt x="12" y="790"/>
                    </a:lnTo>
                    <a:lnTo>
                      <a:pt x="18" y="820"/>
                    </a:lnTo>
                    <a:lnTo>
                      <a:pt x="27" y="848"/>
                    </a:lnTo>
                    <a:lnTo>
                      <a:pt x="35" y="876"/>
                    </a:lnTo>
                    <a:lnTo>
                      <a:pt x="46" y="903"/>
                    </a:lnTo>
                    <a:lnTo>
                      <a:pt x="60" y="930"/>
                    </a:lnTo>
                    <a:lnTo>
                      <a:pt x="74" y="956"/>
                    </a:lnTo>
                    <a:lnTo>
                      <a:pt x="90" y="981"/>
                    </a:lnTo>
                    <a:lnTo>
                      <a:pt x="107" y="1006"/>
                    </a:lnTo>
                    <a:lnTo>
                      <a:pt x="125" y="1030"/>
                    </a:lnTo>
                    <a:lnTo>
                      <a:pt x="146" y="1054"/>
                    </a:lnTo>
                    <a:lnTo>
                      <a:pt x="167" y="1076"/>
                    </a:lnTo>
                    <a:lnTo>
                      <a:pt x="191" y="1098"/>
                    </a:lnTo>
                    <a:lnTo>
                      <a:pt x="191" y="1098"/>
                    </a:lnTo>
                    <a:lnTo>
                      <a:pt x="216" y="1119"/>
                    </a:lnTo>
                    <a:lnTo>
                      <a:pt x="242" y="1139"/>
                    </a:lnTo>
                    <a:lnTo>
                      <a:pt x="269" y="1157"/>
                    </a:lnTo>
                    <a:lnTo>
                      <a:pt x="298" y="1174"/>
                    </a:lnTo>
                    <a:lnTo>
                      <a:pt x="327" y="1190"/>
                    </a:lnTo>
                    <a:lnTo>
                      <a:pt x="357" y="1204"/>
                    </a:lnTo>
                    <a:lnTo>
                      <a:pt x="388" y="1218"/>
                    </a:lnTo>
                    <a:lnTo>
                      <a:pt x="421" y="1229"/>
                    </a:lnTo>
                    <a:lnTo>
                      <a:pt x="454" y="1240"/>
                    </a:lnTo>
                    <a:lnTo>
                      <a:pt x="488" y="1248"/>
                    </a:lnTo>
                    <a:lnTo>
                      <a:pt x="523" y="1256"/>
                    </a:lnTo>
                    <a:lnTo>
                      <a:pt x="559" y="1262"/>
                    </a:lnTo>
                    <a:lnTo>
                      <a:pt x="596" y="1267"/>
                    </a:lnTo>
                    <a:lnTo>
                      <a:pt x="634" y="1271"/>
                    </a:lnTo>
                    <a:lnTo>
                      <a:pt x="674" y="1272"/>
                    </a:lnTo>
                    <a:lnTo>
                      <a:pt x="713" y="1273"/>
                    </a:lnTo>
                    <a:lnTo>
                      <a:pt x="713" y="1273"/>
                    </a:lnTo>
                    <a:lnTo>
                      <a:pt x="754" y="1272"/>
                    </a:lnTo>
                    <a:lnTo>
                      <a:pt x="793" y="1269"/>
                    </a:lnTo>
                    <a:lnTo>
                      <a:pt x="831" y="1267"/>
                    </a:lnTo>
                    <a:lnTo>
                      <a:pt x="868" y="1261"/>
                    </a:lnTo>
                    <a:lnTo>
                      <a:pt x="904" y="1255"/>
                    </a:lnTo>
                    <a:lnTo>
                      <a:pt x="940" y="1247"/>
                    </a:lnTo>
                    <a:lnTo>
                      <a:pt x="974" y="1237"/>
                    </a:lnTo>
                    <a:lnTo>
                      <a:pt x="1006" y="1226"/>
                    </a:lnTo>
                    <a:lnTo>
                      <a:pt x="1040" y="1214"/>
                    </a:lnTo>
                    <a:lnTo>
                      <a:pt x="1071" y="1199"/>
                    </a:lnTo>
                    <a:lnTo>
                      <a:pt x="1100" y="1184"/>
                    </a:lnTo>
                    <a:lnTo>
                      <a:pt x="1130" y="1167"/>
                    </a:lnTo>
                    <a:lnTo>
                      <a:pt x="1159" y="1149"/>
                    </a:lnTo>
                    <a:lnTo>
                      <a:pt x="1186" y="1129"/>
                    </a:lnTo>
                    <a:lnTo>
                      <a:pt x="1213" y="1107"/>
                    </a:lnTo>
                    <a:lnTo>
                      <a:pt x="1239" y="1084"/>
                    </a:lnTo>
                    <a:lnTo>
                      <a:pt x="1239" y="1084"/>
                    </a:lnTo>
                    <a:lnTo>
                      <a:pt x="1263" y="1061"/>
                    </a:lnTo>
                    <a:lnTo>
                      <a:pt x="1285" y="1036"/>
                    </a:lnTo>
                    <a:lnTo>
                      <a:pt x="1306" y="1012"/>
                    </a:lnTo>
                    <a:lnTo>
                      <a:pt x="1326" y="986"/>
                    </a:lnTo>
                    <a:lnTo>
                      <a:pt x="1343" y="960"/>
                    </a:lnTo>
                    <a:lnTo>
                      <a:pt x="1360" y="934"/>
                    </a:lnTo>
                    <a:lnTo>
                      <a:pt x="1374" y="907"/>
                    </a:lnTo>
                    <a:lnTo>
                      <a:pt x="1387" y="879"/>
                    </a:lnTo>
                    <a:lnTo>
                      <a:pt x="1398" y="850"/>
                    </a:lnTo>
                    <a:lnTo>
                      <a:pt x="1408" y="822"/>
                    </a:lnTo>
                    <a:lnTo>
                      <a:pt x="1417" y="791"/>
                    </a:lnTo>
                    <a:lnTo>
                      <a:pt x="1424" y="762"/>
                    </a:lnTo>
                    <a:lnTo>
                      <a:pt x="1429" y="731"/>
                    </a:lnTo>
                    <a:lnTo>
                      <a:pt x="1433" y="699"/>
                    </a:lnTo>
                    <a:lnTo>
                      <a:pt x="1435" y="666"/>
                    </a:lnTo>
                    <a:lnTo>
                      <a:pt x="1437" y="632"/>
                    </a:lnTo>
                    <a:lnTo>
                      <a:pt x="1437" y="632"/>
                    </a:lnTo>
                    <a:lnTo>
                      <a:pt x="1435" y="601"/>
                    </a:lnTo>
                    <a:lnTo>
                      <a:pt x="1433" y="571"/>
                    </a:lnTo>
                    <a:lnTo>
                      <a:pt x="1429" y="541"/>
                    </a:lnTo>
                    <a:lnTo>
                      <a:pt x="1423" y="510"/>
                    </a:lnTo>
                    <a:lnTo>
                      <a:pt x="1417" y="482"/>
                    </a:lnTo>
                    <a:lnTo>
                      <a:pt x="1408" y="454"/>
                    </a:lnTo>
                    <a:lnTo>
                      <a:pt x="1397" y="425"/>
                    </a:lnTo>
                    <a:lnTo>
                      <a:pt x="1386" y="397"/>
                    </a:lnTo>
                    <a:lnTo>
                      <a:pt x="1372" y="370"/>
                    </a:lnTo>
                    <a:lnTo>
                      <a:pt x="1356" y="344"/>
                    </a:lnTo>
                    <a:lnTo>
                      <a:pt x="1340" y="318"/>
                    </a:lnTo>
                    <a:lnTo>
                      <a:pt x="1322" y="292"/>
                    </a:lnTo>
                    <a:lnTo>
                      <a:pt x="1301" y="266"/>
                    </a:lnTo>
                    <a:lnTo>
                      <a:pt x="1280" y="242"/>
                    </a:lnTo>
                    <a:lnTo>
                      <a:pt x="1257" y="217"/>
                    </a:lnTo>
                    <a:lnTo>
                      <a:pt x="1231" y="194"/>
                    </a:lnTo>
                    <a:lnTo>
                      <a:pt x="1231" y="194"/>
                    </a:lnTo>
                    <a:lnTo>
                      <a:pt x="1205" y="169"/>
                    </a:lnTo>
                    <a:lnTo>
                      <a:pt x="1178" y="148"/>
                    </a:lnTo>
                    <a:lnTo>
                      <a:pt x="1149" y="127"/>
                    </a:lnTo>
                    <a:lnTo>
                      <a:pt x="1121" y="109"/>
                    </a:lnTo>
                    <a:lnTo>
                      <a:pt x="1093" y="90"/>
                    </a:lnTo>
                    <a:lnTo>
                      <a:pt x="1063" y="75"/>
                    </a:lnTo>
                    <a:lnTo>
                      <a:pt x="1032" y="60"/>
                    </a:lnTo>
                    <a:lnTo>
                      <a:pt x="1002" y="48"/>
                    </a:lnTo>
                    <a:lnTo>
                      <a:pt x="969" y="36"/>
                    </a:lnTo>
                    <a:lnTo>
                      <a:pt x="937" y="27"/>
                    </a:lnTo>
                    <a:lnTo>
                      <a:pt x="904" y="19"/>
                    </a:lnTo>
                    <a:lnTo>
                      <a:pt x="870" y="11"/>
                    </a:lnTo>
                    <a:lnTo>
                      <a:pt x="835" y="6"/>
                    </a:lnTo>
                    <a:lnTo>
                      <a:pt x="799" y="3"/>
                    </a:lnTo>
                    <a:lnTo>
                      <a:pt x="762" y="0"/>
                    </a:lnTo>
                    <a:lnTo>
                      <a:pt x="725" y="0"/>
                    </a:lnTo>
                    <a:lnTo>
                      <a:pt x="725"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5" name="Freeform 17"/>
              <p:cNvSpPr>
                <a:spLocks/>
              </p:cNvSpPr>
              <p:nvPr userDrawn="1"/>
            </p:nvSpPr>
            <p:spPr bwMode="auto">
              <a:xfrm>
                <a:off x="13091712" y="1419224"/>
                <a:ext cx="588963" cy="511175"/>
              </a:xfrm>
              <a:custGeom>
                <a:avLst/>
                <a:gdLst>
                  <a:gd name="T0" fmla="*/ 945 w 1112"/>
                  <a:gd name="T1" fmla="*/ 122 h 967"/>
                  <a:gd name="T2" fmla="*/ 883 w 1112"/>
                  <a:gd name="T3" fmla="*/ 79 h 967"/>
                  <a:gd name="T4" fmla="*/ 814 w 1112"/>
                  <a:gd name="T5" fmla="*/ 44 h 967"/>
                  <a:gd name="T6" fmla="*/ 737 w 1112"/>
                  <a:gd name="T7" fmla="*/ 19 h 967"/>
                  <a:gd name="T8" fmla="*/ 655 w 1112"/>
                  <a:gd name="T9" fmla="*/ 5 h 967"/>
                  <a:gd name="T10" fmla="*/ 563 w 1112"/>
                  <a:gd name="T11" fmla="*/ 0 h 967"/>
                  <a:gd name="T12" fmla="*/ 502 w 1112"/>
                  <a:gd name="T13" fmla="*/ 2 h 967"/>
                  <a:gd name="T14" fmla="*/ 414 w 1112"/>
                  <a:gd name="T15" fmla="*/ 13 h 967"/>
                  <a:gd name="T16" fmla="*/ 335 w 1112"/>
                  <a:gd name="T17" fmla="*/ 35 h 967"/>
                  <a:gd name="T18" fmla="*/ 261 w 1112"/>
                  <a:gd name="T19" fmla="*/ 66 h 967"/>
                  <a:gd name="T20" fmla="*/ 194 w 1112"/>
                  <a:gd name="T21" fmla="*/ 107 h 967"/>
                  <a:gd name="T22" fmla="*/ 153 w 1112"/>
                  <a:gd name="T23" fmla="*/ 140 h 967"/>
                  <a:gd name="T24" fmla="*/ 101 w 1112"/>
                  <a:gd name="T25" fmla="*/ 193 h 967"/>
                  <a:gd name="T26" fmla="*/ 59 w 1112"/>
                  <a:gd name="T27" fmla="*/ 250 h 967"/>
                  <a:gd name="T28" fmla="*/ 30 w 1112"/>
                  <a:gd name="T29" fmla="*/ 309 h 967"/>
                  <a:gd name="T30" fmla="*/ 10 w 1112"/>
                  <a:gd name="T31" fmla="*/ 373 h 967"/>
                  <a:gd name="T32" fmla="*/ 1 w 1112"/>
                  <a:gd name="T33" fmla="*/ 441 h 967"/>
                  <a:gd name="T34" fmla="*/ 1 w 1112"/>
                  <a:gd name="T35" fmla="*/ 489 h 967"/>
                  <a:gd name="T36" fmla="*/ 11 w 1112"/>
                  <a:gd name="T37" fmla="*/ 558 h 967"/>
                  <a:gd name="T38" fmla="*/ 32 w 1112"/>
                  <a:gd name="T39" fmla="*/ 624 h 967"/>
                  <a:gd name="T40" fmla="*/ 67 w 1112"/>
                  <a:gd name="T41" fmla="*/ 689 h 967"/>
                  <a:gd name="T42" fmla="*/ 114 w 1112"/>
                  <a:gd name="T43" fmla="*/ 749 h 967"/>
                  <a:gd name="T44" fmla="*/ 171 w 1112"/>
                  <a:gd name="T45" fmla="*/ 809 h 967"/>
                  <a:gd name="T46" fmla="*/ 216 w 1112"/>
                  <a:gd name="T47" fmla="*/ 846 h 967"/>
                  <a:gd name="T48" fmla="*/ 285 w 1112"/>
                  <a:gd name="T49" fmla="*/ 893 h 967"/>
                  <a:gd name="T50" fmla="*/ 358 w 1112"/>
                  <a:gd name="T51" fmla="*/ 928 h 967"/>
                  <a:gd name="T52" fmla="*/ 433 w 1112"/>
                  <a:gd name="T53" fmla="*/ 952 h 967"/>
                  <a:gd name="T54" fmla="*/ 512 w 1112"/>
                  <a:gd name="T55" fmla="*/ 965 h 967"/>
                  <a:gd name="T56" fmla="*/ 566 w 1112"/>
                  <a:gd name="T57" fmla="*/ 967 h 967"/>
                  <a:gd name="T58" fmla="*/ 647 w 1112"/>
                  <a:gd name="T59" fmla="*/ 962 h 967"/>
                  <a:gd name="T60" fmla="*/ 722 w 1112"/>
                  <a:gd name="T61" fmla="*/ 946 h 967"/>
                  <a:gd name="T62" fmla="*/ 795 w 1112"/>
                  <a:gd name="T63" fmla="*/ 919 h 967"/>
                  <a:gd name="T64" fmla="*/ 863 w 1112"/>
                  <a:gd name="T65" fmla="*/ 881 h 967"/>
                  <a:gd name="T66" fmla="*/ 928 w 1112"/>
                  <a:gd name="T67" fmla="*/ 833 h 967"/>
                  <a:gd name="T68" fmla="*/ 969 w 1112"/>
                  <a:gd name="T69" fmla="*/ 794 h 967"/>
                  <a:gd name="T70" fmla="*/ 1021 w 1112"/>
                  <a:gd name="T71" fmla="*/ 734 h 967"/>
                  <a:gd name="T72" fmla="*/ 1060 w 1112"/>
                  <a:gd name="T73" fmla="*/ 670 h 967"/>
                  <a:gd name="T74" fmla="*/ 1090 w 1112"/>
                  <a:gd name="T75" fmla="*/ 603 h 967"/>
                  <a:gd name="T76" fmla="*/ 1107 w 1112"/>
                  <a:gd name="T77" fmla="*/ 533 h 967"/>
                  <a:gd name="T78" fmla="*/ 1112 w 1112"/>
                  <a:gd name="T79" fmla="*/ 459 h 967"/>
                  <a:gd name="T80" fmla="*/ 1109 w 1112"/>
                  <a:gd name="T81" fmla="*/ 414 h 967"/>
                  <a:gd name="T82" fmla="*/ 1098 w 1112"/>
                  <a:gd name="T83" fmla="*/ 348 h 967"/>
                  <a:gd name="T84" fmla="*/ 1075 w 1112"/>
                  <a:gd name="T85" fmla="*/ 287 h 967"/>
                  <a:gd name="T86" fmla="*/ 1043 w 1112"/>
                  <a:gd name="T87" fmla="*/ 229 h 967"/>
                  <a:gd name="T88" fmla="*/ 1000 w 1112"/>
                  <a:gd name="T89" fmla="*/ 173 h 967"/>
                  <a:gd name="T90" fmla="*/ 965 w 1112"/>
                  <a:gd name="T91" fmla="*/ 139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2" h="967">
                    <a:moveTo>
                      <a:pt x="965" y="139"/>
                    </a:moveTo>
                    <a:lnTo>
                      <a:pt x="965" y="139"/>
                    </a:lnTo>
                    <a:lnTo>
                      <a:pt x="945" y="122"/>
                    </a:lnTo>
                    <a:lnTo>
                      <a:pt x="926" y="107"/>
                    </a:lnTo>
                    <a:lnTo>
                      <a:pt x="905" y="92"/>
                    </a:lnTo>
                    <a:lnTo>
                      <a:pt x="883" y="79"/>
                    </a:lnTo>
                    <a:lnTo>
                      <a:pt x="860" y="66"/>
                    </a:lnTo>
                    <a:lnTo>
                      <a:pt x="837" y="54"/>
                    </a:lnTo>
                    <a:lnTo>
                      <a:pt x="814" y="44"/>
                    </a:lnTo>
                    <a:lnTo>
                      <a:pt x="789" y="35"/>
                    </a:lnTo>
                    <a:lnTo>
                      <a:pt x="764" y="27"/>
                    </a:lnTo>
                    <a:lnTo>
                      <a:pt x="737" y="19"/>
                    </a:lnTo>
                    <a:lnTo>
                      <a:pt x="711" y="13"/>
                    </a:lnTo>
                    <a:lnTo>
                      <a:pt x="683" y="8"/>
                    </a:lnTo>
                    <a:lnTo>
                      <a:pt x="655" y="5"/>
                    </a:lnTo>
                    <a:lnTo>
                      <a:pt x="625" y="2"/>
                    </a:lnTo>
                    <a:lnTo>
                      <a:pt x="594" y="1"/>
                    </a:lnTo>
                    <a:lnTo>
                      <a:pt x="563" y="0"/>
                    </a:lnTo>
                    <a:lnTo>
                      <a:pt x="563" y="0"/>
                    </a:lnTo>
                    <a:lnTo>
                      <a:pt x="533" y="1"/>
                    </a:lnTo>
                    <a:lnTo>
                      <a:pt x="502" y="2"/>
                    </a:lnTo>
                    <a:lnTo>
                      <a:pt x="472" y="5"/>
                    </a:lnTo>
                    <a:lnTo>
                      <a:pt x="443" y="8"/>
                    </a:lnTo>
                    <a:lnTo>
                      <a:pt x="414" y="13"/>
                    </a:lnTo>
                    <a:lnTo>
                      <a:pt x="387" y="19"/>
                    </a:lnTo>
                    <a:lnTo>
                      <a:pt x="361" y="27"/>
                    </a:lnTo>
                    <a:lnTo>
                      <a:pt x="335" y="35"/>
                    </a:lnTo>
                    <a:lnTo>
                      <a:pt x="310" y="44"/>
                    </a:lnTo>
                    <a:lnTo>
                      <a:pt x="285" y="55"/>
                    </a:lnTo>
                    <a:lnTo>
                      <a:pt x="261" y="66"/>
                    </a:lnTo>
                    <a:lnTo>
                      <a:pt x="238" y="79"/>
                    </a:lnTo>
                    <a:lnTo>
                      <a:pt x="216" y="92"/>
                    </a:lnTo>
                    <a:lnTo>
                      <a:pt x="194" y="107"/>
                    </a:lnTo>
                    <a:lnTo>
                      <a:pt x="173" y="123"/>
                    </a:lnTo>
                    <a:lnTo>
                      <a:pt x="153" y="140"/>
                    </a:lnTo>
                    <a:lnTo>
                      <a:pt x="153" y="140"/>
                    </a:lnTo>
                    <a:lnTo>
                      <a:pt x="135" y="157"/>
                    </a:lnTo>
                    <a:lnTo>
                      <a:pt x="117" y="175"/>
                    </a:lnTo>
                    <a:lnTo>
                      <a:pt x="101" y="193"/>
                    </a:lnTo>
                    <a:lnTo>
                      <a:pt x="85" y="212"/>
                    </a:lnTo>
                    <a:lnTo>
                      <a:pt x="72" y="230"/>
                    </a:lnTo>
                    <a:lnTo>
                      <a:pt x="59" y="250"/>
                    </a:lnTo>
                    <a:lnTo>
                      <a:pt x="48" y="270"/>
                    </a:lnTo>
                    <a:lnTo>
                      <a:pt x="38" y="289"/>
                    </a:lnTo>
                    <a:lnTo>
                      <a:pt x="30" y="309"/>
                    </a:lnTo>
                    <a:lnTo>
                      <a:pt x="21" y="330"/>
                    </a:lnTo>
                    <a:lnTo>
                      <a:pt x="15" y="351"/>
                    </a:lnTo>
                    <a:lnTo>
                      <a:pt x="10" y="373"/>
                    </a:lnTo>
                    <a:lnTo>
                      <a:pt x="5" y="395"/>
                    </a:lnTo>
                    <a:lnTo>
                      <a:pt x="3" y="417"/>
                    </a:lnTo>
                    <a:lnTo>
                      <a:pt x="1" y="441"/>
                    </a:lnTo>
                    <a:lnTo>
                      <a:pt x="0" y="464"/>
                    </a:lnTo>
                    <a:lnTo>
                      <a:pt x="0" y="464"/>
                    </a:lnTo>
                    <a:lnTo>
                      <a:pt x="1" y="489"/>
                    </a:lnTo>
                    <a:lnTo>
                      <a:pt x="3" y="512"/>
                    </a:lnTo>
                    <a:lnTo>
                      <a:pt x="6" y="536"/>
                    </a:lnTo>
                    <a:lnTo>
                      <a:pt x="11" y="558"/>
                    </a:lnTo>
                    <a:lnTo>
                      <a:pt x="16" y="580"/>
                    </a:lnTo>
                    <a:lnTo>
                      <a:pt x="24" y="602"/>
                    </a:lnTo>
                    <a:lnTo>
                      <a:pt x="32" y="624"/>
                    </a:lnTo>
                    <a:lnTo>
                      <a:pt x="43" y="645"/>
                    </a:lnTo>
                    <a:lnTo>
                      <a:pt x="54" y="668"/>
                    </a:lnTo>
                    <a:lnTo>
                      <a:pt x="67" y="689"/>
                    </a:lnTo>
                    <a:lnTo>
                      <a:pt x="80" y="708"/>
                    </a:lnTo>
                    <a:lnTo>
                      <a:pt x="96" y="729"/>
                    </a:lnTo>
                    <a:lnTo>
                      <a:pt x="114" y="749"/>
                    </a:lnTo>
                    <a:lnTo>
                      <a:pt x="131" y="770"/>
                    </a:lnTo>
                    <a:lnTo>
                      <a:pt x="151" y="790"/>
                    </a:lnTo>
                    <a:lnTo>
                      <a:pt x="171" y="809"/>
                    </a:lnTo>
                    <a:lnTo>
                      <a:pt x="171" y="809"/>
                    </a:lnTo>
                    <a:lnTo>
                      <a:pt x="194" y="828"/>
                    </a:lnTo>
                    <a:lnTo>
                      <a:pt x="216" y="846"/>
                    </a:lnTo>
                    <a:lnTo>
                      <a:pt x="238" y="863"/>
                    </a:lnTo>
                    <a:lnTo>
                      <a:pt x="261" y="878"/>
                    </a:lnTo>
                    <a:lnTo>
                      <a:pt x="285" y="893"/>
                    </a:lnTo>
                    <a:lnTo>
                      <a:pt x="308" y="905"/>
                    </a:lnTo>
                    <a:lnTo>
                      <a:pt x="333" y="918"/>
                    </a:lnTo>
                    <a:lnTo>
                      <a:pt x="358" y="928"/>
                    </a:lnTo>
                    <a:lnTo>
                      <a:pt x="382" y="937"/>
                    </a:lnTo>
                    <a:lnTo>
                      <a:pt x="407" y="945"/>
                    </a:lnTo>
                    <a:lnTo>
                      <a:pt x="433" y="952"/>
                    </a:lnTo>
                    <a:lnTo>
                      <a:pt x="459" y="957"/>
                    </a:lnTo>
                    <a:lnTo>
                      <a:pt x="485" y="962"/>
                    </a:lnTo>
                    <a:lnTo>
                      <a:pt x="512" y="965"/>
                    </a:lnTo>
                    <a:lnTo>
                      <a:pt x="539" y="967"/>
                    </a:lnTo>
                    <a:lnTo>
                      <a:pt x="566" y="967"/>
                    </a:lnTo>
                    <a:lnTo>
                      <a:pt x="566" y="967"/>
                    </a:lnTo>
                    <a:lnTo>
                      <a:pt x="594" y="967"/>
                    </a:lnTo>
                    <a:lnTo>
                      <a:pt x="620" y="965"/>
                    </a:lnTo>
                    <a:lnTo>
                      <a:pt x="647" y="962"/>
                    </a:lnTo>
                    <a:lnTo>
                      <a:pt x="672" y="957"/>
                    </a:lnTo>
                    <a:lnTo>
                      <a:pt x="698" y="952"/>
                    </a:lnTo>
                    <a:lnTo>
                      <a:pt x="722" y="946"/>
                    </a:lnTo>
                    <a:lnTo>
                      <a:pt x="747" y="939"/>
                    </a:lnTo>
                    <a:lnTo>
                      <a:pt x="770" y="929"/>
                    </a:lnTo>
                    <a:lnTo>
                      <a:pt x="795" y="919"/>
                    </a:lnTo>
                    <a:lnTo>
                      <a:pt x="817" y="908"/>
                    </a:lnTo>
                    <a:lnTo>
                      <a:pt x="841" y="896"/>
                    </a:lnTo>
                    <a:lnTo>
                      <a:pt x="863" y="881"/>
                    </a:lnTo>
                    <a:lnTo>
                      <a:pt x="885" y="866"/>
                    </a:lnTo>
                    <a:lnTo>
                      <a:pt x="907" y="850"/>
                    </a:lnTo>
                    <a:lnTo>
                      <a:pt x="928" y="833"/>
                    </a:lnTo>
                    <a:lnTo>
                      <a:pt x="949" y="813"/>
                    </a:lnTo>
                    <a:lnTo>
                      <a:pt x="949" y="813"/>
                    </a:lnTo>
                    <a:lnTo>
                      <a:pt x="969" y="794"/>
                    </a:lnTo>
                    <a:lnTo>
                      <a:pt x="987" y="775"/>
                    </a:lnTo>
                    <a:lnTo>
                      <a:pt x="1005" y="754"/>
                    </a:lnTo>
                    <a:lnTo>
                      <a:pt x="1021" y="734"/>
                    </a:lnTo>
                    <a:lnTo>
                      <a:pt x="1035" y="713"/>
                    </a:lnTo>
                    <a:lnTo>
                      <a:pt x="1049" y="692"/>
                    </a:lnTo>
                    <a:lnTo>
                      <a:pt x="1060" y="670"/>
                    </a:lnTo>
                    <a:lnTo>
                      <a:pt x="1071" y="648"/>
                    </a:lnTo>
                    <a:lnTo>
                      <a:pt x="1081" y="626"/>
                    </a:lnTo>
                    <a:lnTo>
                      <a:pt x="1090" y="603"/>
                    </a:lnTo>
                    <a:lnTo>
                      <a:pt x="1096" y="580"/>
                    </a:lnTo>
                    <a:lnTo>
                      <a:pt x="1102" y="557"/>
                    </a:lnTo>
                    <a:lnTo>
                      <a:pt x="1107" y="533"/>
                    </a:lnTo>
                    <a:lnTo>
                      <a:pt x="1109" y="509"/>
                    </a:lnTo>
                    <a:lnTo>
                      <a:pt x="1112" y="484"/>
                    </a:lnTo>
                    <a:lnTo>
                      <a:pt x="1112" y="459"/>
                    </a:lnTo>
                    <a:lnTo>
                      <a:pt x="1112" y="459"/>
                    </a:lnTo>
                    <a:lnTo>
                      <a:pt x="1112" y="436"/>
                    </a:lnTo>
                    <a:lnTo>
                      <a:pt x="1109" y="414"/>
                    </a:lnTo>
                    <a:lnTo>
                      <a:pt x="1107" y="392"/>
                    </a:lnTo>
                    <a:lnTo>
                      <a:pt x="1103" y="369"/>
                    </a:lnTo>
                    <a:lnTo>
                      <a:pt x="1098" y="348"/>
                    </a:lnTo>
                    <a:lnTo>
                      <a:pt x="1092" y="327"/>
                    </a:lnTo>
                    <a:lnTo>
                      <a:pt x="1083" y="307"/>
                    </a:lnTo>
                    <a:lnTo>
                      <a:pt x="1075" y="287"/>
                    </a:lnTo>
                    <a:lnTo>
                      <a:pt x="1066" y="267"/>
                    </a:lnTo>
                    <a:lnTo>
                      <a:pt x="1055" y="247"/>
                    </a:lnTo>
                    <a:lnTo>
                      <a:pt x="1043" y="229"/>
                    </a:lnTo>
                    <a:lnTo>
                      <a:pt x="1029" y="210"/>
                    </a:lnTo>
                    <a:lnTo>
                      <a:pt x="1016" y="192"/>
                    </a:lnTo>
                    <a:lnTo>
                      <a:pt x="1000" y="173"/>
                    </a:lnTo>
                    <a:lnTo>
                      <a:pt x="982" y="156"/>
                    </a:lnTo>
                    <a:lnTo>
                      <a:pt x="965" y="139"/>
                    </a:lnTo>
                    <a:lnTo>
                      <a:pt x="965" y="13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6" name="Freeform 18"/>
              <p:cNvSpPr>
                <a:spLocks/>
              </p:cNvSpPr>
              <p:nvPr userDrawn="1"/>
            </p:nvSpPr>
            <p:spPr bwMode="auto">
              <a:xfrm>
                <a:off x="10181828" y="2295524"/>
                <a:ext cx="638174" cy="460376"/>
              </a:xfrm>
              <a:custGeom>
                <a:avLst/>
                <a:gdLst>
                  <a:gd name="T0" fmla="*/ 534 w 1204"/>
                  <a:gd name="T1" fmla="*/ 871 h 871"/>
                  <a:gd name="T2" fmla="*/ 588 w 1204"/>
                  <a:gd name="T3" fmla="*/ 869 h 871"/>
                  <a:gd name="T4" fmla="*/ 641 w 1204"/>
                  <a:gd name="T5" fmla="*/ 864 h 871"/>
                  <a:gd name="T6" fmla="*/ 693 w 1204"/>
                  <a:gd name="T7" fmla="*/ 854 h 871"/>
                  <a:gd name="T8" fmla="*/ 743 w 1204"/>
                  <a:gd name="T9" fmla="*/ 840 h 871"/>
                  <a:gd name="T10" fmla="*/ 793 w 1204"/>
                  <a:gd name="T11" fmla="*/ 824 h 871"/>
                  <a:gd name="T12" fmla="*/ 841 w 1204"/>
                  <a:gd name="T13" fmla="*/ 806 h 871"/>
                  <a:gd name="T14" fmla="*/ 886 w 1204"/>
                  <a:gd name="T15" fmla="*/ 784 h 871"/>
                  <a:gd name="T16" fmla="*/ 972 w 1204"/>
                  <a:gd name="T17" fmla="*/ 734 h 871"/>
                  <a:gd name="T18" fmla="*/ 1051 w 1204"/>
                  <a:gd name="T19" fmla="*/ 678 h 871"/>
                  <a:gd name="T20" fmla="*/ 1120 w 1204"/>
                  <a:gd name="T21" fmla="*/ 616 h 871"/>
                  <a:gd name="T22" fmla="*/ 1180 w 1204"/>
                  <a:gd name="T23" fmla="*/ 551 h 871"/>
                  <a:gd name="T24" fmla="*/ 1204 w 1204"/>
                  <a:gd name="T25" fmla="*/ 122 h 871"/>
                  <a:gd name="T26" fmla="*/ 1176 w 1204"/>
                  <a:gd name="T27" fmla="*/ 108 h 871"/>
                  <a:gd name="T28" fmla="*/ 1117 w 1204"/>
                  <a:gd name="T29" fmla="*/ 82 h 871"/>
                  <a:gd name="T30" fmla="*/ 1051 w 1204"/>
                  <a:gd name="T31" fmla="*/ 60 h 871"/>
                  <a:gd name="T32" fmla="*/ 981 w 1204"/>
                  <a:gd name="T33" fmla="*/ 42 h 871"/>
                  <a:gd name="T34" fmla="*/ 903 w 1204"/>
                  <a:gd name="T35" fmla="*/ 26 h 871"/>
                  <a:gd name="T36" fmla="*/ 820 w 1204"/>
                  <a:gd name="T37" fmla="*/ 13 h 871"/>
                  <a:gd name="T38" fmla="*/ 726 w 1204"/>
                  <a:gd name="T39" fmla="*/ 5 h 871"/>
                  <a:gd name="T40" fmla="*/ 625 w 1204"/>
                  <a:gd name="T41" fmla="*/ 1 h 871"/>
                  <a:gd name="T42" fmla="*/ 571 w 1204"/>
                  <a:gd name="T43" fmla="*/ 0 h 871"/>
                  <a:gd name="T44" fmla="*/ 507 w 1204"/>
                  <a:gd name="T45" fmla="*/ 2 h 871"/>
                  <a:gd name="T46" fmla="*/ 446 w 1204"/>
                  <a:gd name="T47" fmla="*/ 7 h 871"/>
                  <a:gd name="T48" fmla="*/ 388 w 1204"/>
                  <a:gd name="T49" fmla="*/ 16 h 871"/>
                  <a:gd name="T50" fmla="*/ 335 w 1204"/>
                  <a:gd name="T51" fmla="*/ 28 h 871"/>
                  <a:gd name="T52" fmla="*/ 284 w 1204"/>
                  <a:gd name="T53" fmla="*/ 44 h 871"/>
                  <a:gd name="T54" fmla="*/ 237 w 1204"/>
                  <a:gd name="T55" fmla="*/ 64 h 871"/>
                  <a:gd name="T56" fmla="*/ 194 w 1204"/>
                  <a:gd name="T57" fmla="*/ 86 h 871"/>
                  <a:gd name="T58" fmla="*/ 154 w 1204"/>
                  <a:gd name="T59" fmla="*/ 111 h 871"/>
                  <a:gd name="T60" fmla="*/ 120 w 1204"/>
                  <a:gd name="T61" fmla="*/ 139 h 871"/>
                  <a:gd name="T62" fmla="*/ 89 w 1204"/>
                  <a:gd name="T63" fmla="*/ 170 h 871"/>
                  <a:gd name="T64" fmla="*/ 62 w 1204"/>
                  <a:gd name="T65" fmla="*/ 204 h 871"/>
                  <a:gd name="T66" fmla="*/ 40 w 1204"/>
                  <a:gd name="T67" fmla="*/ 240 h 871"/>
                  <a:gd name="T68" fmla="*/ 22 w 1204"/>
                  <a:gd name="T69" fmla="*/ 280 h 871"/>
                  <a:gd name="T70" fmla="*/ 10 w 1204"/>
                  <a:gd name="T71" fmla="*/ 321 h 871"/>
                  <a:gd name="T72" fmla="*/ 3 w 1204"/>
                  <a:gd name="T73" fmla="*/ 366 h 871"/>
                  <a:gd name="T74" fmla="*/ 0 w 1204"/>
                  <a:gd name="T75" fmla="*/ 411 h 871"/>
                  <a:gd name="T76" fmla="*/ 0 w 1204"/>
                  <a:gd name="T77" fmla="*/ 437 h 871"/>
                  <a:gd name="T78" fmla="*/ 4 w 1204"/>
                  <a:gd name="T79" fmla="*/ 487 h 871"/>
                  <a:gd name="T80" fmla="*/ 12 w 1204"/>
                  <a:gd name="T81" fmla="*/ 533 h 871"/>
                  <a:gd name="T82" fmla="*/ 25 w 1204"/>
                  <a:gd name="T83" fmla="*/ 578 h 871"/>
                  <a:gd name="T84" fmla="*/ 41 w 1204"/>
                  <a:gd name="T85" fmla="*/ 620 h 871"/>
                  <a:gd name="T86" fmla="*/ 62 w 1204"/>
                  <a:gd name="T87" fmla="*/ 659 h 871"/>
                  <a:gd name="T88" fmla="*/ 86 w 1204"/>
                  <a:gd name="T89" fmla="*/ 695 h 871"/>
                  <a:gd name="T90" fmla="*/ 116 w 1204"/>
                  <a:gd name="T91" fmla="*/ 729 h 871"/>
                  <a:gd name="T92" fmla="*/ 149 w 1204"/>
                  <a:gd name="T93" fmla="*/ 759 h 871"/>
                  <a:gd name="T94" fmla="*/ 186 w 1204"/>
                  <a:gd name="T95" fmla="*/ 786 h 871"/>
                  <a:gd name="T96" fmla="*/ 228 w 1204"/>
                  <a:gd name="T97" fmla="*/ 809 h 871"/>
                  <a:gd name="T98" fmla="*/ 274 w 1204"/>
                  <a:gd name="T99" fmla="*/ 829 h 871"/>
                  <a:gd name="T100" fmla="*/ 324 w 1204"/>
                  <a:gd name="T101" fmla="*/ 845 h 871"/>
                  <a:gd name="T102" fmla="*/ 378 w 1204"/>
                  <a:gd name="T103" fmla="*/ 857 h 871"/>
                  <a:gd name="T104" fmla="*/ 438 w 1204"/>
                  <a:gd name="T105" fmla="*/ 866 h 871"/>
                  <a:gd name="T106" fmla="*/ 500 w 1204"/>
                  <a:gd name="T107" fmla="*/ 871 h 871"/>
                  <a:gd name="T108" fmla="*/ 534 w 1204"/>
                  <a:gd name="T109" fmla="*/ 871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4" h="871">
                    <a:moveTo>
                      <a:pt x="534" y="871"/>
                    </a:moveTo>
                    <a:lnTo>
                      <a:pt x="534" y="871"/>
                    </a:lnTo>
                    <a:lnTo>
                      <a:pt x="561" y="871"/>
                    </a:lnTo>
                    <a:lnTo>
                      <a:pt x="588" y="869"/>
                    </a:lnTo>
                    <a:lnTo>
                      <a:pt x="614" y="866"/>
                    </a:lnTo>
                    <a:lnTo>
                      <a:pt x="641" y="864"/>
                    </a:lnTo>
                    <a:lnTo>
                      <a:pt x="667" y="859"/>
                    </a:lnTo>
                    <a:lnTo>
                      <a:pt x="693" y="854"/>
                    </a:lnTo>
                    <a:lnTo>
                      <a:pt x="719" y="848"/>
                    </a:lnTo>
                    <a:lnTo>
                      <a:pt x="743" y="840"/>
                    </a:lnTo>
                    <a:lnTo>
                      <a:pt x="768" y="833"/>
                    </a:lnTo>
                    <a:lnTo>
                      <a:pt x="793" y="824"/>
                    </a:lnTo>
                    <a:lnTo>
                      <a:pt x="816" y="816"/>
                    </a:lnTo>
                    <a:lnTo>
                      <a:pt x="841" y="806"/>
                    </a:lnTo>
                    <a:lnTo>
                      <a:pt x="863" y="795"/>
                    </a:lnTo>
                    <a:lnTo>
                      <a:pt x="886" y="784"/>
                    </a:lnTo>
                    <a:lnTo>
                      <a:pt x="931" y="760"/>
                    </a:lnTo>
                    <a:lnTo>
                      <a:pt x="972" y="734"/>
                    </a:lnTo>
                    <a:lnTo>
                      <a:pt x="1013" y="706"/>
                    </a:lnTo>
                    <a:lnTo>
                      <a:pt x="1051" y="678"/>
                    </a:lnTo>
                    <a:lnTo>
                      <a:pt x="1087" y="647"/>
                    </a:lnTo>
                    <a:lnTo>
                      <a:pt x="1120" y="616"/>
                    </a:lnTo>
                    <a:lnTo>
                      <a:pt x="1151" y="584"/>
                    </a:lnTo>
                    <a:lnTo>
                      <a:pt x="1180" y="551"/>
                    </a:lnTo>
                    <a:lnTo>
                      <a:pt x="1204" y="519"/>
                    </a:lnTo>
                    <a:lnTo>
                      <a:pt x="1204" y="122"/>
                    </a:lnTo>
                    <a:lnTo>
                      <a:pt x="1204" y="122"/>
                    </a:lnTo>
                    <a:lnTo>
                      <a:pt x="1176" y="108"/>
                    </a:lnTo>
                    <a:lnTo>
                      <a:pt x="1147" y="95"/>
                    </a:lnTo>
                    <a:lnTo>
                      <a:pt x="1117" y="82"/>
                    </a:lnTo>
                    <a:lnTo>
                      <a:pt x="1085" y="71"/>
                    </a:lnTo>
                    <a:lnTo>
                      <a:pt x="1051" y="60"/>
                    </a:lnTo>
                    <a:lnTo>
                      <a:pt x="1017" y="50"/>
                    </a:lnTo>
                    <a:lnTo>
                      <a:pt x="981" y="42"/>
                    </a:lnTo>
                    <a:lnTo>
                      <a:pt x="943" y="33"/>
                    </a:lnTo>
                    <a:lnTo>
                      <a:pt x="903" y="26"/>
                    </a:lnTo>
                    <a:lnTo>
                      <a:pt x="863" y="18"/>
                    </a:lnTo>
                    <a:lnTo>
                      <a:pt x="820" y="13"/>
                    </a:lnTo>
                    <a:lnTo>
                      <a:pt x="774" y="8"/>
                    </a:lnTo>
                    <a:lnTo>
                      <a:pt x="726" y="5"/>
                    </a:lnTo>
                    <a:lnTo>
                      <a:pt x="677" y="2"/>
                    </a:lnTo>
                    <a:lnTo>
                      <a:pt x="625" y="1"/>
                    </a:lnTo>
                    <a:lnTo>
                      <a:pt x="571" y="0"/>
                    </a:lnTo>
                    <a:lnTo>
                      <a:pt x="571" y="0"/>
                    </a:lnTo>
                    <a:lnTo>
                      <a:pt x="539" y="1"/>
                    </a:lnTo>
                    <a:lnTo>
                      <a:pt x="507" y="2"/>
                    </a:lnTo>
                    <a:lnTo>
                      <a:pt x="476" y="4"/>
                    </a:lnTo>
                    <a:lnTo>
                      <a:pt x="446" y="7"/>
                    </a:lnTo>
                    <a:lnTo>
                      <a:pt x="417" y="11"/>
                    </a:lnTo>
                    <a:lnTo>
                      <a:pt x="388" y="16"/>
                    </a:lnTo>
                    <a:lnTo>
                      <a:pt x="361" y="22"/>
                    </a:lnTo>
                    <a:lnTo>
                      <a:pt x="335" y="28"/>
                    </a:lnTo>
                    <a:lnTo>
                      <a:pt x="309" y="36"/>
                    </a:lnTo>
                    <a:lnTo>
                      <a:pt x="284" y="44"/>
                    </a:lnTo>
                    <a:lnTo>
                      <a:pt x="260" y="54"/>
                    </a:lnTo>
                    <a:lnTo>
                      <a:pt x="237" y="64"/>
                    </a:lnTo>
                    <a:lnTo>
                      <a:pt x="215" y="74"/>
                    </a:lnTo>
                    <a:lnTo>
                      <a:pt x="194" y="86"/>
                    </a:lnTo>
                    <a:lnTo>
                      <a:pt x="174" y="97"/>
                    </a:lnTo>
                    <a:lnTo>
                      <a:pt x="154" y="111"/>
                    </a:lnTo>
                    <a:lnTo>
                      <a:pt x="137" y="124"/>
                    </a:lnTo>
                    <a:lnTo>
                      <a:pt x="120" y="139"/>
                    </a:lnTo>
                    <a:lnTo>
                      <a:pt x="104" y="154"/>
                    </a:lnTo>
                    <a:lnTo>
                      <a:pt x="89" y="170"/>
                    </a:lnTo>
                    <a:lnTo>
                      <a:pt x="75" y="187"/>
                    </a:lnTo>
                    <a:lnTo>
                      <a:pt x="62" y="204"/>
                    </a:lnTo>
                    <a:lnTo>
                      <a:pt x="51" y="222"/>
                    </a:lnTo>
                    <a:lnTo>
                      <a:pt x="40" y="240"/>
                    </a:lnTo>
                    <a:lnTo>
                      <a:pt x="31" y="260"/>
                    </a:lnTo>
                    <a:lnTo>
                      <a:pt x="22" y="280"/>
                    </a:lnTo>
                    <a:lnTo>
                      <a:pt x="16" y="301"/>
                    </a:lnTo>
                    <a:lnTo>
                      <a:pt x="10" y="321"/>
                    </a:lnTo>
                    <a:lnTo>
                      <a:pt x="5" y="342"/>
                    </a:lnTo>
                    <a:lnTo>
                      <a:pt x="3" y="366"/>
                    </a:lnTo>
                    <a:lnTo>
                      <a:pt x="0" y="388"/>
                    </a:lnTo>
                    <a:lnTo>
                      <a:pt x="0" y="411"/>
                    </a:lnTo>
                    <a:lnTo>
                      <a:pt x="0" y="411"/>
                    </a:lnTo>
                    <a:lnTo>
                      <a:pt x="0" y="437"/>
                    </a:lnTo>
                    <a:lnTo>
                      <a:pt x="1" y="462"/>
                    </a:lnTo>
                    <a:lnTo>
                      <a:pt x="4" y="487"/>
                    </a:lnTo>
                    <a:lnTo>
                      <a:pt x="7" y="510"/>
                    </a:lnTo>
                    <a:lnTo>
                      <a:pt x="12" y="533"/>
                    </a:lnTo>
                    <a:lnTo>
                      <a:pt x="19" y="556"/>
                    </a:lnTo>
                    <a:lnTo>
                      <a:pt x="25" y="578"/>
                    </a:lnTo>
                    <a:lnTo>
                      <a:pt x="32" y="599"/>
                    </a:lnTo>
                    <a:lnTo>
                      <a:pt x="41" y="620"/>
                    </a:lnTo>
                    <a:lnTo>
                      <a:pt x="51" y="639"/>
                    </a:lnTo>
                    <a:lnTo>
                      <a:pt x="62" y="659"/>
                    </a:lnTo>
                    <a:lnTo>
                      <a:pt x="74" y="678"/>
                    </a:lnTo>
                    <a:lnTo>
                      <a:pt x="86" y="695"/>
                    </a:lnTo>
                    <a:lnTo>
                      <a:pt x="101" y="712"/>
                    </a:lnTo>
                    <a:lnTo>
                      <a:pt x="116" y="729"/>
                    </a:lnTo>
                    <a:lnTo>
                      <a:pt x="132" y="744"/>
                    </a:lnTo>
                    <a:lnTo>
                      <a:pt x="149" y="759"/>
                    </a:lnTo>
                    <a:lnTo>
                      <a:pt x="166" y="772"/>
                    </a:lnTo>
                    <a:lnTo>
                      <a:pt x="186" y="786"/>
                    </a:lnTo>
                    <a:lnTo>
                      <a:pt x="207" y="798"/>
                    </a:lnTo>
                    <a:lnTo>
                      <a:pt x="228" y="809"/>
                    </a:lnTo>
                    <a:lnTo>
                      <a:pt x="250" y="819"/>
                    </a:lnTo>
                    <a:lnTo>
                      <a:pt x="274" y="829"/>
                    </a:lnTo>
                    <a:lnTo>
                      <a:pt x="298" y="838"/>
                    </a:lnTo>
                    <a:lnTo>
                      <a:pt x="324" y="845"/>
                    </a:lnTo>
                    <a:lnTo>
                      <a:pt x="351" y="853"/>
                    </a:lnTo>
                    <a:lnTo>
                      <a:pt x="378" y="857"/>
                    </a:lnTo>
                    <a:lnTo>
                      <a:pt x="407" y="862"/>
                    </a:lnTo>
                    <a:lnTo>
                      <a:pt x="438" y="866"/>
                    </a:lnTo>
                    <a:lnTo>
                      <a:pt x="468" y="869"/>
                    </a:lnTo>
                    <a:lnTo>
                      <a:pt x="500" y="871"/>
                    </a:lnTo>
                    <a:lnTo>
                      <a:pt x="534" y="871"/>
                    </a:lnTo>
                    <a:lnTo>
                      <a:pt x="534" y="871"/>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7" name="Freeform 19"/>
              <p:cNvSpPr>
                <a:spLocks/>
              </p:cNvSpPr>
              <p:nvPr userDrawn="1"/>
            </p:nvSpPr>
            <p:spPr bwMode="auto">
              <a:xfrm>
                <a:off x="8830865" y="1517648"/>
                <a:ext cx="74614" cy="139699"/>
              </a:xfrm>
              <a:custGeom>
                <a:avLst/>
                <a:gdLst>
                  <a:gd name="T0" fmla="*/ 143 w 143"/>
                  <a:gd name="T1" fmla="*/ 145 h 264"/>
                  <a:gd name="T2" fmla="*/ 0 w 143"/>
                  <a:gd name="T3" fmla="*/ 0 h 264"/>
                  <a:gd name="T4" fmla="*/ 0 w 143"/>
                  <a:gd name="T5" fmla="*/ 264 h 264"/>
                  <a:gd name="T6" fmla="*/ 0 w 143"/>
                  <a:gd name="T7" fmla="*/ 264 h 264"/>
                  <a:gd name="T8" fmla="*/ 35 w 143"/>
                  <a:gd name="T9" fmla="*/ 233 h 264"/>
                  <a:gd name="T10" fmla="*/ 71 w 143"/>
                  <a:gd name="T11" fmla="*/ 202 h 264"/>
                  <a:gd name="T12" fmla="*/ 106 w 143"/>
                  <a:gd name="T13" fmla="*/ 174 h 264"/>
                  <a:gd name="T14" fmla="*/ 143 w 143"/>
                  <a:gd name="T15" fmla="*/ 145 h 264"/>
                  <a:gd name="T16" fmla="*/ 143 w 143"/>
                  <a:gd name="T17" fmla="*/ 1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64">
                    <a:moveTo>
                      <a:pt x="143" y="145"/>
                    </a:moveTo>
                    <a:lnTo>
                      <a:pt x="0" y="0"/>
                    </a:lnTo>
                    <a:lnTo>
                      <a:pt x="0" y="264"/>
                    </a:lnTo>
                    <a:lnTo>
                      <a:pt x="0" y="264"/>
                    </a:lnTo>
                    <a:lnTo>
                      <a:pt x="35" y="233"/>
                    </a:lnTo>
                    <a:lnTo>
                      <a:pt x="71" y="202"/>
                    </a:lnTo>
                    <a:lnTo>
                      <a:pt x="106" y="174"/>
                    </a:lnTo>
                    <a:lnTo>
                      <a:pt x="143" y="145"/>
                    </a:lnTo>
                    <a:lnTo>
                      <a:pt x="143" y="145"/>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8" name="Freeform 20"/>
              <p:cNvSpPr>
                <a:spLocks/>
              </p:cNvSpPr>
              <p:nvPr userDrawn="1"/>
            </p:nvSpPr>
            <p:spPr bwMode="auto">
              <a:xfrm>
                <a:off x="8545115" y="1344612"/>
                <a:ext cx="6746872" cy="3222625"/>
              </a:xfrm>
              <a:custGeom>
                <a:avLst/>
                <a:gdLst>
                  <a:gd name="T0" fmla="*/ 10221 w 12751"/>
                  <a:gd name="T1" fmla="*/ 364 h 6089"/>
                  <a:gd name="T2" fmla="*/ 10243 w 12751"/>
                  <a:gd name="T3" fmla="*/ 748 h 6089"/>
                  <a:gd name="T4" fmla="*/ 10141 w 12751"/>
                  <a:gd name="T5" fmla="*/ 1039 h 6089"/>
                  <a:gd name="T6" fmla="*/ 9904 w 12751"/>
                  <a:gd name="T7" fmla="*/ 1305 h 6089"/>
                  <a:gd name="T8" fmla="*/ 10148 w 12751"/>
                  <a:gd name="T9" fmla="*/ 1576 h 6089"/>
                  <a:gd name="T10" fmla="*/ 10357 w 12751"/>
                  <a:gd name="T11" fmla="*/ 1917 h 6089"/>
                  <a:gd name="T12" fmla="*/ 10411 w 12751"/>
                  <a:gd name="T13" fmla="*/ 2311 h 6089"/>
                  <a:gd name="T14" fmla="*/ 10322 w 12751"/>
                  <a:gd name="T15" fmla="*/ 2710 h 6089"/>
                  <a:gd name="T16" fmla="*/ 10099 w 12751"/>
                  <a:gd name="T17" fmla="*/ 3047 h 6089"/>
                  <a:gd name="T18" fmla="*/ 9816 w 12751"/>
                  <a:gd name="T19" fmla="*/ 3265 h 6089"/>
                  <a:gd name="T20" fmla="*/ 9342 w 12751"/>
                  <a:gd name="T21" fmla="*/ 3411 h 6089"/>
                  <a:gd name="T22" fmla="*/ 8685 w 12751"/>
                  <a:gd name="T23" fmla="*/ 3360 h 6089"/>
                  <a:gd name="T24" fmla="*/ 8364 w 12751"/>
                  <a:gd name="T25" fmla="*/ 3202 h 6089"/>
                  <a:gd name="T26" fmla="*/ 8043 w 12751"/>
                  <a:gd name="T27" fmla="*/ 2864 h 6089"/>
                  <a:gd name="T28" fmla="*/ 7878 w 12751"/>
                  <a:gd name="T29" fmla="*/ 2279 h 6089"/>
                  <a:gd name="T30" fmla="*/ 7959 w 12751"/>
                  <a:gd name="T31" fmla="*/ 1871 h 6089"/>
                  <a:gd name="T32" fmla="*/ 8199 w 12751"/>
                  <a:gd name="T33" fmla="*/ 1531 h 6089"/>
                  <a:gd name="T34" fmla="*/ 8333 w 12751"/>
                  <a:gd name="T35" fmla="*/ 1254 h 6089"/>
                  <a:gd name="T36" fmla="*/ 8067 w 12751"/>
                  <a:gd name="T37" fmla="*/ 816 h 6089"/>
                  <a:gd name="T38" fmla="*/ 7381 w 12751"/>
                  <a:gd name="T39" fmla="*/ 2491 h 6089"/>
                  <a:gd name="T40" fmla="*/ 7098 w 12751"/>
                  <a:gd name="T41" fmla="*/ 3087 h 6089"/>
                  <a:gd name="T42" fmla="*/ 6781 w 12751"/>
                  <a:gd name="T43" fmla="*/ 2550 h 6089"/>
                  <a:gd name="T44" fmla="*/ 6099 w 12751"/>
                  <a:gd name="T45" fmla="*/ 2550 h 6089"/>
                  <a:gd name="T46" fmla="*/ 5762 w 12751"/>
                  <a:gd name="T47" fmla="*/ 3098 h 6089"/>
                  <a:gd name="T48" fmla="*/ 5559 w 12751"/>
                  <a:gd name="T49" fmla="*/ 2400 h 6089"/>
                  <a:gd name="T50" fmla="*/ 4745 w 12751"/>
                  <a:gd name="T51" fmla="*/ 762 h 6089"/>
                  <a:gd name="T52" fmla="*/ 4833 w 12751"/>
                  <a:gd name="T53" fmla="*/ 3101 h 6089"/>
                  <a:gd name="T54" fmla="*/ 3960 w 12751"/>
                  <a:gd name="T55" fmla="*/ 3064 h 6089"/>
                  <a:gd name="T56" fmla="*/ 3539 w 12751"/>
                  <a:gd name="T57" fmla="*/ 3160 h 6089"/>
                  <a:gd name="T58" fmla="*/ 3077 w 12751"/>
                  <a:gd name="T59" fmla="*/ 3063 h 6089"/>
                  <a:gd name="T60" fmla="*/ 2686 w 12751"/>
                  <a:gd name="T61" fmla="*/ 2702 h 6089"/>
                  <a:gd name="T62" fmla="*/ 2582 w 12751"/>
                  <a:gd name="T63" fmla="*/ 2347 h 6089"/>
                  <a:gd name="T64" fmla="*/ 2596 w 12751"/>
                  <a:gd name="T65" fmla="*/ 2023 h 6089"/>
                  <a:gd name="T66" fmla="*/ 2708 w 12751"/>
                  <a:gd name="T67" fmla="*/ 1739 h 6089"/>
                  <a:gd name="T68" fmla="*/ 1986 w 12751"/>
                  <a:gd name="T69" fmla="*/ 576 h 6089"/>
                  <a:gd name="T70" fmla="*/ 2174 w 12751"/>
                  <a:gd name="T71" fmla="*/ 874 h 6089"/>
                  <a:gd name="T72" fmla="*/ 2300 w 12751"/>
                  <a:gd name="T73" fmla="*/ 1328 h 6089"/>
                  <a:gd name="T74" fmla="*/ 2330 w 12751"/>
                  <a:gd name="T75" fmla="*/ 1848 h 6089"/>
                  <a:gd name="T76" fmla="*/ 2262 w 12751"/>
                  <a:gd name="T77" fmla="*/ 2312 h 6089"/>
                  <a:gd name="T78" fmla="*/ 2105 w 12751"/>
                  <a:gd name="T79" fmla="*/ 2673 h 6089"/>
                  <a:gd name="T80" fmla="*/ 1880 w 12751"/>
                  <a:gd name="T81" fmla="*/ 2934 h 6089"/>
                  <a:gd name="T82" fmla="*/ 1450 w 12751"/>
                  <a:gd name="T83" fmla="*/ 3139 h 6089"/>
                  <a:gd name="T84" fmla="*/ 1057 w 12751"/>
                  <a:gd name="T85" fmla="*/ 3140 h 6089"/>
                  <a:gd name="T86" fmla="*/ 570 w 12751"/>
                  <a:gd name="T87" fmla="*/ 2874 h 6089"/>
                  <a:gd name="T88" fmla="*/ 1632 w 12751"/>
                  <a:gd name="T89" fmla="*/ 5039 h 6089"/>
                  <a:gd name="T90" fmla="*/ 2548 w 12751"/>
                  <a:gd name="T91" fmla="*/ 5564 h 6089"/>
                  <a:gd name="T92" fmla="*/ 3692 w 12751"/>
                  <a:gd name="T93" fmla="*/ 5976 h 6089"/>
                  <a:gd name="T94" fmla="*/ 4848 w 12751"/>
                  <a:gd name="T95" fmla="*/ 6088 h 6089"/>
                  <a:gd name="T96" fmla="*/ 6143 w 12751"/>
                  <a:gd name="T97" fmla="*/ 5880 h 6089"/>
                  <a:gd name="T98" fmla="*/ 7299 w 12751"/>
                  <a:gd name="T99" fmla="*/ 5348 h 6089"/>
                  <a:gd name="T100" fmla="*/ 8122 w 12751"/>
                  <a:gd name="T101" fmla="*/ 5001 h 6089"/>
                  <a:gd name="T102" fmla="*/ 8887 w 12751"/>
                  <a:gd name="T103" fmla="*/ 5127 h 6089"/>
                  <a:gd name="T104" fmla="*/ 9595 w 12751"/>
                  <a:gd name="T105" fmla="*/ 5022 h 6089"/>
                  <a:gd name="T106" fmla="*/ 10269 w 12751"/>
                  <a:gd name="T107" fmla="*/ 4692 h 6089"/>
                  <a:gd name="T108" fmla="*/ 10778 w 12751"/>
                  <a:gd name="T109" fmla="*/ 4313 h 6089"/>
                  <a:gd name="T110" fmla="*/ 11292 w 12751"/>
                  <a:gd name="T111" fmla="*/ 4193 h 6089"/>
                  <a:gd name="T112" fmla="*/ 11758 w 12751"/>
                  <a:gd name="T113" fmla="*/ 3967 h 6089"/>
                  <a:gd name="T114" fmla="*/ 12160 w 12751"/>
                  <a:gd name="T115" fmla="*/ 3652 h 6089"/>
                  <a:gd name="T116" fmla="*/ 12485 w 12751"/>
                  <a:gd name="T117" fmla="*/ 3257 h 6089"/>
                  <a:gd name="T118" fmla="*/ 12722 w 12751"/>
                  <a:gd name="T119" fmla="*/ 2799 h 6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51" h="6089">
                    <a:moveTo>
                      <a:pt x="10026" y="0"/>
                    </a:moveTo>
                    <a:lnTo>
                      <a:pt x="10026" y="0"/>
                    </a:lnTo>
                    <a:lnTo>
                      <a:pt x="10053" y="34"/>
                    </a:lnTo>
                    <a:lnTo>
                      <a:pt x="10079" y="67"/>
                    </a:lnTo>
                    <a:lnTo>
                      <a:pt x="10103" y="101"/>
                    </a:lnTo>
                    <a:lnTo>
                      <a:pt x="10125" y="137"/>
                    </a:lnTo>
                    <a:lnTo>
                      <a:pt x="10146" y="173"/>
                    </a:lnTo>
                    <a:lnTo>
                      <a:pt x="10164" y="210"/>
                    </a:lnTo>
                    <a:lnTo>
                      <a:pt x="10180" y="247"/>
                    </a:lnTo>
                    <a:lnTo>
                      <a:pt x="10196" y="285"/>
                    </a:lnTo>
                    <a:lnTo>
                      <a:pt x="10210" y="323"/>
                    </a:lnTo>
                    <a:lnTo>
                      <a:pt x="10221" y="364"/>
                    </a:lnTo>
                    <a:lnTo>
                      <a:pt x="10231" y="403"/>
                    </a:lnTo>
                    <a:lnTo>
                      <a:pt x="10239" y="444"/>
                    </a:lnTo>
                    <a:lnTo>
                      <a:pt x="10246" y="486"/>
                    </a:lnTo>
                    <a:lnTo>
                      <a:pt x="10249" y="528"/>
                    </a:lnTo>
                    <a:lnTo>
                      <a:pt x="10252" y="571"/>
                    </a:lnTo>
                    <a:lnTo>
                      <a:pt x="10253" y="614"/>
                    </a:lnTo>
                    <a:lnTo>
                      <a:pt x="10253" y="614"/>
                    </a:lnTo>
                    <a:lnTo>
                      <a:pt x="10253" y="642"/>
                    </a:lnTo>
                    <a:lnTo>
                      <a:pt x="10252" y="670"/>
                    </a:lnTo>
                    <a:lnTo>
                      <a:pt x="10249" y="695"/>
                    </a:lnTo>
                    <a:lnTo>
                      <a:pt x="10247" y="723"/>
                    </a:lnTo>
                    <a:lnTo>
                      <a:pt x="10243" y="748"/>
                    </a:lnTo>
                    <a:lnTo>
                      <a:pt x="10239" y="774"/>
                    </a:lnTo>
                    <a:lnTo>
                      <a:pt x="10235" y="800"/>
                    </a:lnTo>
                    <a:lnTo>
                      <a:pt x="10228" y="825"/>
                    </a:lnTo>
                    <a:lnTo>
                      <a:pt x="10222" y="851"/>
                    </a:lnTo>
                    <a:lnTo>
                      <a:pt x="10215" y="875"/>
                    </a:lnTo>
                    <a:lnTo>
                      <a:pt x="10206" y="899"/>
                    </a:lnTo>
                    <a:lnTo>
                      <a:pt x="10198" y="923"/>
                    </a:lnTo>
                    <a:lnTo>
                      <a:pt x="10188" y="947"/>
                    </a:lnTo>
                    <a:lnTo>
                      <a:pt x="10177" y="970"/>
                    </a:lnTo>
                    <a:lnTo>
                      <a:pt x="10166" y="994"/>
                    </a:lnTo>
                    <a:lnTo>
                      <a:pt x="10153" y="1017"/>
                    </a:lnTo>
                    <a:lnTo>
                      <a:pt x="10141" y="1039"/>
                    </a:lnTo>
                    <a:lnTo>
                      <a:pt x="10127" y="1061"/>
                    </a:lnTo>
                    <a:lnTo>
                      <a:pt x="10113" y="1084"/>
                    </a:lnTo>
                    <a:lnTo>
                      <a:pt x="10098" y="1106"/>
                    </a:lnTo>
                    <a:lnTo>
                      <a:pt x="10082" y="1127"/>
                    </a:lnTo>
                    <a:lnTo>
                      <a:pt x="10066" y="1148"/>
                    </a:lnTo>
                    <a:lnTo>
                      <a:pt x="10048" y="1169"/>
                    </a:lnTo>
                    <a:lnTo>
                      <a:pt x="10030" y="1190"/>
                    </a:lnTo>
                    <a:lnTo>
                      <a:pt x="10010" y="1209"/>
                    </a:lnTo>
                    <a:lnTo>
                      <a:pt x="9991" y="1230"/>
                    </a:lnTo>
                    <a:lnTo>
                      <a:pt x="9971" y="1249"/>
                    </a:lnTo>
                    <a:lnTo>
                      <a:pt x="9950" y="1268"/>
                    </a:lnTo>
                    <a:lnTo>
                      <a:pt x="9904" y="1305"/>
                    </a:lnTo>
                    <a:lnTo>
                      <a:pt x="9856" y="1342"/>
                    </a:lnTo>
                    <a:lnTo>
                      <a:pt x="9856" y="1342"/>
                    </a:lnTo>
                    <a:lnTo>
                      <a:pt x="9891" y="1363"/>
                    </a:lnTo>
                    <a:lnTo>
                      <a:pt x="9924" y="1385"/>
                    </a:lnTo>
                    <a:lnTo>
                      <a:pt x="9956" y="1408"/>
                    </a:lnTo>
                    <a:lnTo>
                      <a:pt x="9987" y="1430"/>
                    </a:lnTo>
                    <a:lnTo>
                      <a:pt x="10016" y="1453"/>
                    </a:lnTo>
                    <a:lnTo>
                      <a:pt x="10045" y="1477"/>
                    </a:lnTo>
                    <a:lnTo>
                      <a:pt x="10072" y="1501"/>
                    </a:lnTo>
                    <a:lnTo>
                      <a:pt x="10099" y="1526"/>
                    </a:lnTo>
                    <a:lnTo>
                      <a:pt x="10125" y="1551"/>
                    </a:lnTo>
                    <a:lnTo>
                      <a:pt x="10148" y="1576"/>
                    </a:lnTo>
                    <a:lnTo>
                      <a:pt x="10172" y="1602"/>
                    </a:lnTo>
                    <a:lnTo>
                      <a:pt x="10194" y="1628"/>
                    </a:lnTo>
                    <a:lnTo>
                      <a:pt x="10215" y="1655"/>
                    </a:lnTo>
                    <a:lnTo>
                      <a:pt x="10236" y="1682"/>
                    </a:lnTo>
                    <a:lnTo>
                      <a:pt x="10254" y="1711"/>
                    </a:lnTo>
                    <a:lnTo>
                      <a:pt x="10273" y="1738"/>
                    </a:lnTo>
                    <a:lnTo>
                      <a:pt x="10289" y="1767"/>
                    </a:lnTo>
                    <a:lnTo>
                      <a:pt x="10305" y="1796"/>
                    </a:lnTo>
                    <a:lnTo>
                      <a:pt x="10320" y="1825"/>
                    </a:lnTo>
                    <a:lnTo>
                      <a:pt x="10333" y="1855"/>
                    </a:lnTo>
                    <a:lnTo>
                      <a:pt x="10345" y="1886"/>
                    </a:lnTo>
                    <a:lnTo>
                      <a:pt x="10357" y="1917"/>
                    </a:lnTo>
                    <a:lnTo>
                      <a:pt x="10368" y="1947"/>
                    </a:lnTo>
                    <a:lnTo>
                      <a:pt x="10376" y="1979"/>
                    </a:lnTo>
                    <a:lnTo>
                      <a:pt x="10385" y="2011"/>
                    </a:lnTo>
                    <a:lnTo>
                      <a:pt x="10392" y="2044"/>
                    </a:lnTo>
                    <a:lnTo>
                      <a:pt x="10398" y="2077"/>
                    </a:lnTo>
                    <a:lnTo>
                      <a:pt x="10403" y="2110"/>
                    </a:lnTo>
                    <a:lnTo>
                      <a:pt x="10407" y="2145"/>
                    </a:lnTo>
                    <a:lnTo>
                      <a:pt x="10410" y="2179"/>
                    </a:lnTo>
                    <a:lnTo>
                      <a:pt x="10411" y="2214"/>
                    </a:lnTo>
                    <a:lnTo>
                      <a:pt x="10412" y="2248"/>
                    </a:lnTo>
                    <a:lnTo>
                      <a:pt x="10412" y="2248"/>
                    </a:lnTo>
                    <a:lnTo>
                      <a:pt x="10411" y="2311"/>
                    </a:lnTo>
                    <a:lnTo>
                      <a:pt x="10406" y="2371"/>
                    </a:lnTo>
                    <a:lnTo>
                      <a:pt x="10398" y="2432"/>
                    </a:lnTo>
                    <a:lnTo>
                      <a:pt x="10395" y="2460"/>
                    </a:lnTo>
                    <a:lnTo>
                      <a:pt x="10389" y="2490"/>
                    </a:lnTo>
                    <a:lnTo>
                      <a:pt x="10384" y="2518"/>
                    </a:lnTo>
                    <a:lnTo>
                      <a:pt x="10376" y="2546"/>
                    </a:lnTo>
                    <a:lnTo>
                      <a:pt x="10369" y="2575"/>
                    </a:lnTo>
                    <a:lnTo>
                      <a:pt x="10361" y="2603"/>
                    </a:lnTo>
                    <a:lnTo>
                      <a:pt x="10353" y="2630"/>
                    </a:lnTo>
                    <a:lnTo>
                      <a:pt x="10343" y="2657"/>
                    </a:lnTo>
                    <a:lnTo>
                      <a:pt x="10333" y="2684"/>
                    </a:lnTo>
                    <a:lnTo>
                      <a:pt x="10322" y="2710"/>
                    </a:lnTo>
                    <a:lnTo>
                      <a:pt x="10311" y="2736"/>
                    </a:lnTo>
                    <a:lnTo>
                      <a:pt x="10299" y="2762"/>
                    </a:lnTo>
                    <a:lnTo>
                      <a:pt x="10285" y="2788"/>
                    </a:lnTo>
                    <a:lnTo>
                      <a:pt x="10271" y="2814"/>
                    </a:lnTo>
                    <a:lnTo>
                      <a:pt x="10258" y="2838"/>
                    </a:lnTo>
                    <a:lnTo>
                      <a:pt x="10243" y="2863"/>
                    </a:lnTo>
                    <a:lnTo>
                      <a:pt x="10227" y="2886"/>
                    </a:lnTo>
                    <a:lnTo>
                      <a:pt x="10211" y="2911"/>
                    </a:lnTo>
                    <a:lnTo>
                      <a:pt x="10194" y="2934"/>
                    </a:lnTo>
                    <a:lnTo>
                      <a:pt x="10177" y="2958"/>
                    </a:lnTo>
                    <a:lnTo>
                      <a:pt x="10140" y="3002"/>
                    </a:lnTo>
                    <a:lnTo>
                      <a:pt x="10099" y="3047"/>
                    </a:lnTo>
                    <a:lnTo>
                      <a:pt x="10056" y="3090"/>
                    </a:lnTo>
                    <a:lnTo>
                      <a:pt x="10056" y="3090"/>
                    </a:lnTo>
                    <a:lnTo>
                      <a:pt x="10034" y="3109"/>
                    </a:lnTo>
                    <a:lnTo>
                      <a:pt x="10011" y="3129"/>
                    </a:lnTo>
                    <a:lnTo>
                      <a:pt x="9988" y="3149"/>
                    </a:lnTo>
                    <a:lnTo>
                      <a:pt x="9965" y="3167"/>
                    </a:lnTo>
                    <a:lnTo>
                      <a:pt x="9941" y="3186"/>
                    </a:lnTo>
                    <a:lnTo>
                      <a:pt x="9917" y="3203"/>
                    </a:lnTo>
                    <a:lnTo>
                      <a:pt x="9892" y="3219"/>
                    </a:lnTo>
                    <a:lnTo>
                      <a:pt x="9867" y="3235"/>
                    </a:lnTo>
                    <a:lnTo>
                      <a:pt x="9841" y="3250"/>
                    </a:lnTo>
                    <a:lnTo>
                      <a:pt x="9816" y="3265"/>
                    </a:lnTo>
                    <a:lnTo>
                      <a:pt x="9788" y="3279"/>
                    </a:lnTo>
                    <a:lnTo>
                      <a:pt x="9761" y="3293"/>
                    </a:lnTo>
                    <a:lnTo>
                      <a:pt x="9734" y="3305"/>
                    </a:lnTo>
                    <a:lnTo>
                      <a:pt x="9707" y="3318"/>
                    </a:lnTo>
                    <a:lnTo>
                      <a:pt x="9679" y="3329"/>
                    </a:lnTo>
                    <a:lnTo>
                      <a:pt x="9650" y="3340"/>
                    </a:lnTo>
                    <a:lnTo>
                      <a:pt x="9621" y="3350"/>
                    </a:lnTo>
                    <a:lnTo>
                      <a:pt x="9591" y="3360"/>
                    </a:lnTo>
                    <a:lnTo>
                      <a:pt x="9532" y="3377"/>
                    </a:lnTo>
                    <a:lnTo>
                      <a:pt x="9470" y="3390"/>
                    </a:lnTo>
                    <a:lnTo>
                      <a:pt x="9406" y="3403"/>
                    </a:lnTo>
                    <a:lnTo>
                      <a:pt x="9342" y="3411"/>
                    </a:lnTo>
                    <a:lnTo>
                      <a:pt x="9276" y="3419"/>
                    </a:lnTo>
                    <a:lnTo>
                      <a:pt x="9208" y="3422"/>
                    </a:lnTo>
                    <a:lnTo>
                      <a:pt x="9138" y="3424"/>
                    </a:lnTo>
                    <a:lnTo>
                      <a:pt x="9138" y="3424"/>
                    </a:lnTo>
                    <a:lnTo>
                      <a:pt x="9069" y="3422"/>
                    </a:lnTo>
                    <a:lnTo>
                      <a:pt x="9001" y="3419"/>
                    </a:lnTo>
                    <a:lnTo>
                      <a:pt x="8934" y="3411"/>
                    </a:lnTo>
                    <a:lnTo>
                      <a:pt x="8869" y="3403"/>
                    </a:lnTo>
                    <a:lnTo>
                      <a:pt x="8806" y="3390"/>
                    </a:lnTo>
                    <a:lnTo>
                      <a:pt x="8745" y="3376"/>
                    </a:lnTo>
                    <a:lnTo>
                      <a:pt x="8715" y="3368"/>
                    </a:lnTo>
                    <a:lnTo>
                      <a:pt x="8685" y="3360"/>
                    </a:lnTo>
                    <a:lnTo>
                      <a:pt x="8656" y="3350"/>
                    </a:lnTo>
                    <a:lnTo>
                      <a:pt x="8627" y="3340"/>
                    </a:lnTo>
                    <a:lnTo>
                      <a:pt x="8599" y="3329"/>
                    </a:lnTo>
                    <a:lnTo>
                      <a:pt x="8571" y="3316"/>
                    </a:lnTo>
                    <a:lnTo>
                      <a:pt x="8544" y="3305"/>
                    </a:lnTo>
                    <a:lnTo>
                      <a:pt x="8517" y="3292"/>
                    </a:lnTo>
                    <a:lnTo>
                      <a:pt x="8489" y="3278"/>
                    </a:lnTo>
                    <a:lnTo>
                      <a:pt x="8464" y="3265"/>
                    </a:lnTo>
                    <a:lnTo>
                      <a:pt x="8438" y="3250"/>
                    </a:lnTo>
                    <a:lnTo>
                      <a:pt x="8413" y="3234"/>
                    </a:lnTo>
                    <a:lnTo>
                      <a:pt x="8387" y="3218"/>
                    </a:lnTo>
                    <a:lnTo>
                      <a:pt x="8364" y="3202"/>
                    </a:lnTo>
                    <a:lnTo>
                      <a:pt x="8339" y="3185"/>
                    </a:lnTo>
                    <a:lnTo>
                      <a:pt x="8316" y="3166"/>
                    </a:lnTo>
                    <a:lnTo>
                      <a:pt x="8292" y="3148"/>
                    </a:lnTo>
                    <a:lnTo>
                      <a:pt x="8270" y="3128"/>
                    </a:lnTo>
                    <a:lnTo>
                      <a:pt x="8248" y="3108"/>
                    </a:lnTo>
                    <a:lnTo>
                      <a:pt x="8226" y="3087"/>
                    </a:lnTo>
                    <a:lnTo>
                      <a:pt x="8226" y="3087"/>
                    </a:lnTo>
                    <a:lnTo>
                      <a:pt x="8184" y="3045"/>
                    </a:lnTo>
                    <a:lnTo>
                      <a:pt x="8146" y="3002"/>
                    </a:lnTo>
                    <a:lnTo>
                      <a:pt x="8109" y="2957"/>
                    </a:lnTo>
                    <a:lnTo>
                      <a:pt x="8075" y="2911"/>
                    </a:lnTo>
                    <a:lnTo>
                      <a:pt x="8043" y="2864"/>
                    </a:lnTo>
                    <a:lnTo>
                      <a:pt x="8015" y="2816"/>
                    </a:lnTo>
                    <a:lnTo>
                      <a:pt x="7989" y="2767"/>
                    </a:lnTo>
                    <a:lnTo>
                      <a:pt x="7966" y="2718"/>
                    </a:lnTo>
                    <a:lnTo>
                      <a:pt x="7946" y="2666"/>
                    </a:lnTo>
                    <a:lnTo>
                      <a:pt x="7927" y="2614"/>
                    </a:lnTo>
                    <a:lnTo>
                      <a:pt x="7913" y="2560"/>
                    </a:lnTo>
                    <a:lnTo>
                      <a:pt x="7900" y="2506"/>
                    </a:lnTo>
                    <a:lnTo>
                      <a:pt x="7890" y="2450"/>
                    </a:lnTo>
                    <a:lnTo>
                      <a:pt x="7884" y="2395"/>
                    </a:lnTo>
                    <a:lnTo>
                      <a:pt x="7879" y="2337"/>
                    </a:lnTo>
                    <a:lnTo>
                      <a:pt x="7878" y="2279"/>
                    </a:lnTo>
                    <a:lnTo>
                      <a:pt x="7878" y="2279"/>
                    </a:lnTo>
                    <a:lnTo>
                      <a:pt x="7879" y="2242"/>
                    </a:lnTo>
                    <a:lnTo>
                      <a:pt x="7881" y="2206"/>
                    </a:lnTo>
                    <a:lnTo>
                      <a:pt x="7883" y="2170"/>
                    </a:lnTo>
                    <a:lnTo>
                      <a:pt x="7888" y="2136"/>
                    </a:lnTo>
                    <a:lnTo>
                      <a:pt x="7893" y="2100"/>
                    </a:lnTo>
                    <a:lnTo>
                      <a:pt x="7899" y="2067"/>
                    </a:lnTo>
                    <a:lnTo>
                      <a:pt x="7906" y="2032"/>
                    </a:lnTo>
                    <a:lnTo>
                      <a:pt x="7914" y="1999"/>
                    </a:lnTo>
                    <a:lnTo>
                      <a:pt x="7924" y="1967"/>
                    </a:lnTo>
                    <a:lnTo>
                      <a:pt x="7935" y="1934"/>
                    </a:lnTo>
                    <a:lnTo>
                      <a:pt x="7946" y="1903"/>
                    </a:lnTo>
                    <a:lnTo>
                      <a:pt x="7959" y="1871"/>
                    </a:lnTo>
                    <a:lnTo>
                      <a:pt x="7973" y="1840"/>
                    </a:lnTo>
                    <a:lnTo>
                      <a:pt x="7988" y="1809"/>
                    </a:lnTo>
                    <a:lnTo>
                      <a:pt x="8004" y="1780"/>
                    </a:lnTo>
                    <a:lnTo>
                      <a:pt x="8021" y="1750"/>
                    </a:lnTo>
                    <a:lnTo>
                      <a:pt x="8040" y="1721"/>
                    </a:lnTo>
                    <a:lnTo>
                      <a:pt x="8059" y="1692"/>
                    </a:lnTo>
                    <a:lnTo>
                      <a:pt x="8079" y="1664"/>
                    </a:lnTo>
                    <a:lnTo>
                      <a:pt x="8101" y="1637"/>
                    </a:lnTo>
                    <a:lnTo>
                      <a:pt x="8123" y="1610"/>
                    </a:lnTo>
                    <a:lnTo>
                      <a:pt x="8147" y="1583"/>
                    </a:lnTo>
                    <a:lnTo>
                      <a:pt x="8173" y="1557"/>
                    </a:lnTo>
                    <a:lnTo>
                      <a:pt x="8199" y="1531"/>
                    </a:lnTo>
                    <a:lnTo>
                      <a:pt x="8226" y="1506"/>
                    </a:lnTo>
                    <a:lnTo>
                      <a:pt x="8253" y="1482"/>
                    </a:lnTo>
                    <a:lnTo>
                      <a:pt x="8282" y="1457"/>
                    </a:lnTo>
                    <a:lnTo>
                      <a:pt x="8313" y="1434"/>
                    </a:lnTo>
                    <a:lnTo>
                      <a:pt x="8344" y="1410"/>
                    </a:lnTo>
                    <a:lnTo>
                      <a:pt x="8376" y="1387"/>
                    </a:lnTo>
                    <a:lnTo>
                      <a:pt x="8409" y="1365"/>
                    </a:lnTo>
                    <a:lnTo>
                      <a:pt x="8445" y="1344"/>
                    </a:lnTo>
                    <a:lnTo>
                      <a:pt x="8445" y="1344"/>
                    </a:lnTo>
                    <a:lnTo>
                      <a:pt x="8406" y="1314"/>
                    </a:lnTo>
                    <a:lnTo>
                      <a:pt x="8367" y="1284"/>
                    </a:lnTo>
                    <a:lnTo>
                      <a:pt x="8333" y="1254"/>
                    </a:lnTo>
                    <a:lnTo>
                      <a:pt x="8300" y="1222"/>
                    </a:lnTo>
                    <a:lnTo>
                      <a:pt x="8269" y="1190"/>
                    </a:lnTo>
                    <a:lnTo>
                      <a:pt x="8239" y="1156"/>
                    </a:lnTo>
                    <a:lnTo>
                      <a:pt x="8212" y="1122"/>
                    </a:lnTo>
                    <a:lnTo>
                      <a:pt x="8186" y="1086"/>
                    </a:lnTo>
                    <a:lnTo>
                      <a:pt x="8163" y="1050"/>
                    </a:lnTo>
                    <a:lnTo>
                      <a:pt x="8142" y="1013"/>
                    </a:lnTo>
                    <a:lnTo>
                      <a:pt x="8123" y="976"/>
                    </a:lnTo>
                    <a:lnTo>
                      <a:pt x="8106" y="937"/>
                    </a:lnTo>
                    <a:lnTo>
                      <a:pt x="8091" y="898"/>
                    </a:lnTo>
                    <a:lnTo>
                      <a:pt x="8078" y="858"/>
                    </a:lnTo>
                    <a:lnTo>
                      <a:pt x="8067" y="816"/>
                    </a:lnTo>
                    <a:lnTo>
                      <a:pt x="8058" y="774"/>
                    </a:lnTo>
                    <a:lnTo>
                      <a:pt x="7662" y="380"/>
                    </a:lnTo>
                    <a:lnTo>
                      <a:pt x="7640" y="412"/>
                    </a:lnTo>
                    <a:lnTo>
                      <a:pt x="6783" y="1642"/>
                    </a:lnTo>
                    <a:lnTo>
                      <a:pt x="6783" y="1642"/>
                    </a:lnTo>
                    <a:lnTo>
                      <a:pt x="6900" y="1803"/>
                    </a:lnTo>
                    <a:lnTo>
                      <a:pt x="7018" y="1968"/>
                    </a:lnTo>
                    <a:lnTo>
                      <a:pt x="7139" y="2136"/>
                    </a:lnTo>
                    <a:lnTo>
                      <a:pt x="7258" y="2307"/>
                    </a:lnTo>
                    <a:lnTo>
                      <a:pt x="7258" y="2307"/>
                    </a:lnTo>
                    <a:lnTo>
                      <a:pt x="7321" y="2400"/>
                    </a:lnTo>
                    <a:lnTo>
                      <a:pt x="7381" y="2491"/>
                    </a:lnTo>
                    <a:lnTo>
                      <a:pt x="7439" y="2581"/>
                    </a:lnTo>
                    <a:lnTo>
                      <a:pt x="7495" y="2672"/>
                    </a:lnTo>
                    <a:lnTo>
                      <a:pt x="7548" y="2761"/>
                    </a:lnTo>
                    <a:lnTo>
                      <a:pt x="7598" y="2851"/>
                    </a:lnTo>
                    <a:lnTo>
                      <a:pt x="7646" y="2938"/>
                    </a:lnTo>
                    <a:lnTo>
                      <a:pt x="7692" y="3026"/>
                    </a:lnTo>
                    <a:lnTo>
                      <a:pt x="7714" y="3069"/>
                    </a:lnTo>
                    <a:lnTo>
                      <a:pt x="7729" y="3098"/>
                    </a:lnTo>
                    <a:lnTo>
                      <a:pt x="7696" y="3098"/>
                    </a:lnTo>
                    <a:lnTo>
                      <a:pt x="7116" y="3098"/>
                    </a:lnTo>
                    <a:lnTo>
                      <a:pt x="7103" y="3098"/>
                    </a:lnTo>
                    <a:lnTo>
                      <a:pt x="7098" y="3087"/>
                    </a:lnTo>
                    <a:lnTo>
                      <a:pt x="7091" y="3071"/>
                    </a:lnTo>
                    <a:lnTo>
                      <a:pt x="7091" y="3071"/>
                    </a:lnTo>
                    <a:lnTo>
                      <a:pt x="7062" y="3016"/>
                    </a:lnTo>
                    <a:lnTo>
                      <a:pt x="7030" y="2957"/>
                    </a:lnTo>
                    <a:lnTo>
                      <a:pt x="6994" y="2894"/>
                    </a:lnTo>
                    <a:lnTo>
                      <a:pt x="6956" y="2827"/>
                    </a:lnTo>
                    <a:lnTo>
                      <a:pt x="6956" y="2827"/>
                    </a:lnTo>
                    <a:lnTo>
                      <a:pt x="6913" y="2756"/>
                    </a:lnTo>
                    <a:lnTo>
                      <a:pt x="6870" y="2687"/>
                    </a:lnTo>
                    <a:lnTo>
                      <a:pt x="6826" y="2618"/>
                    </a:lnTo>
                    <a:lnTo>
                      <a:pt x="6781" y="2550"/>
                    </a:lnTo>
                    <a:lnTo>
                      <a:pt x="6781" y="2550"/>
                    </a:lnTo>
                    <a:lnTo>
                      <a:pt x="6686" y="2411"/>
                    </a:lnTo>
                    <a:lnTo>
                      <a:pt x="6585" y="2267"/>
                    </a:lnTo>
                    <a:lnTo>
                      <a:pt x="6585" y="2267"/>
                    </a:lnTo>
                    <a:lnTo>
                      <a:pt x="6511" y="2164"/>
                    </a:lnTo>
                    <a:lnTo>
                      <a:pt x="6440" y="2068"/>
                    </a:lnTo>
                    <a:lnTo>
                      <a:pt x="6440" y="2068"/>
                    </a:lnTo>
                    <a:lnTo>
                      <a:pt x="6367" y="2164"/>
                    </a:lnTo>
                    <a:lnTo>
                      <a:pt x="6293" y="2267"/>
                    </a:lnTo>
                    <a:lnTo>
                      <a:pt x="6293" y="2267"/>
                    </a:lnTo>
                    <a:lnTo>
                      <a:pt x="6192" y="2411"/>
                    </a:lnTo>
                    <a:lnTo>
                      <a:pt x="6099" y="2550"/>
                    </a:lnTo>
                    <a:lnTo>
                      <a:pt x="6099" y="2550"/>
                    </a:lnTo>
                    <a:lnTo>
                      <a:pt x="6054" y="2618"/>
                    </a:lnTo>
                    <a:lnTo>
                      <a:pt x="6010" y="2687"/>
                    </a:lnTo>
                    <a:lnTo>
                      <a:pt x="5965" y="2756"/>
                    </a:lnTo>
                    <a:lnTo>
                      <a:pt x="5924" y="2827"/>
                    </a:lnTo>
                    <a:lnTo>
                      <a:pt x="5924" y="2827"/>
                    </a:lnTo>
                    <a:lnTo>
                      <a:pt x="5884" y="2894"/>
                    </a:lnTo>
                    <a:lnTo>
                      <a:pt x="5850" y="2957"/>
                    </a:lnTo>
                    <a:lnTo>
                      <a:pt x="5818" y="3016"/>
                    </a:lnTo>
                    <a:lnTo>
                      <a:pt x="5789" y="3071"/>
                    </a:lnTo>
                    <a:lnTo>
                      <a:pt x="5781" y="3087"/>
                    </a:lnTo>
                    <a:lnTo>
                      <a:pt x="5776" y="3098"/>
                    </a:lnTo>
                    <a:lnTo>
                      <a:pt x="5762" y="3098"/>
                    </a:lnTo>
                    <a:lnTo>
                      <a:pt x="5183" y="3098"/>
                    </a:lnTo>
                    <a:lnTo>
                      <a:pt x="5150" y="3098"/>
                    </a:lnTo>
                    <a:lnTo>
                      <a:pt x="5166" y="3069"/>
                    </a:lnTo>
                    <a:lnTo>
                      <a:pt x="5187" y="3026"/>
                    </a:lnTo>
                    <a:lnTo>
                      <a:pt x="5187" y="3026"/>
                    </a:lnTo>
                    <a:lnTo>
                      <a:pt x="5232" y="2938"/>
                    </a:lnTo>
                    <a:lnTo>
                      <a:pt x="5280" y="2851"/>
                    </a:lnTo>
                    <a:lnTo>
                      <a:pt x="5331" y="2761"/>
                    </a:lnTo>
                    <a:lnTo>
                      <a:pt x="5384" y="2672"/>
                    </a:lnTo>
                    <a:lnTo>
                      <a:pt x="5439" y="2581"/>
                    </a:lnTo>
                    <a:lnTo>
                      <a:pt x="5497" y="2491"/>
                    </a:lnTo>
                    <a:lnTo>
                      <a:pt x="5559" y="2400"/>
                    </a:lnTo>
                    <a:lnTo>
                      <a:pt x="5620" y="2307"/>
                    </a:lnTo>
                    <a:lnTo>
                      <a:pt x="5620" y="2307"/>
                    </a:lnTo>
                    <a:lnTo>
                      <a:pt x="5774" y="2089"/>
                    </a:lnTo>
                    <a:lnTo>
                      <a:pt x="5927" y="1875"/>
                    </a:lnTo>
                    <a:lnTo>
                      <a:pt x="4616" y="567"/>
                    </a:lnTo>
                    <a:lnTo>
                      <a:pt x="4616" y="567"/>
                    </a:lnTo>
                    <a:lnTo>
                      <a:pt x="4642" y="596"/>
                    </a:lnTo>
                    <a:lnTo>
                      <a:pt x="4665" y="626"/>
                    </a:lnTo>
                    <a:lnTo>
                      <a:pt x="4687" y="658"/>
                    </a:lnTo>
                    <a:lnTo>
                      <a:pt x="4708" y="692"/>
                    </a:lnTo>
                    <a:lnTo>
                      <a:pt x="4728" y="726"/>
                    </a:lnTo>
                    <a:lnTo>
                      <a:pt x="4745" y="762"/>
                    </a:lnTo>
                    <a:lnTo>
                      <a:pt x="4763" y="799"/>
                    </a:lnTo>
                    <a:lnTo>
                      <a:pt x="4776" y="838"/>
                    </a:lnTo>
                    <a:lnTo>
                      <a:pt x="4790" y="879"/>
                    </a:lnTo>
                    <a:lnTo>
                      <a:pt x="4801" y="920"/>
                    </a:lnTo>
                    <a:lnTo>
                      <a:pt x="4811" y="963"/>
                    </a:lnTo>
                    <a:lnTo>
                      <a:pt x="4819" y="1007"/>
                    </a:lnTo>
                    <a:lnTo>
                      <a:pt x="4825" y="1053"/>
                    </a:lnTo>
                    <a:lnTo>
                      <a:pt x="4829" y="1101"/>
                    </a:lnTo>
                    <a:lnTo>
                      <a:pt x="4833" y="1149"/>
                    </a:lnTo>
                    <a:lnTo>
                      <a:pt x="4833" y="1199"/>
                    </a:lnTo>
                    <a:lnTo>
                      <a:pt x="4833" y="2895"/>
                    </a:lnTo>
                    <a:lnTo>
                      <a:pt x="4833" y="3101"/>
                    </a:lnTo>
                    <a:lnTo>
                      <a:pt x="4696" y="3101"/>
                    </a:lnTo>
                    <a:lnTo>
                      <a:pt x="4299" y="3101"/>
                    </a:lnTo>
                    <a:lnTo>
                      <a:pt x="4299" y="2827"/>
                    </a:lnTo>
                    <a:lnTo>
                      <a:pt x="4299" y="2827"/>
                    </a:lnTo>
                    <a:lnTo>
                      <a:pt x="4262" y="2862"/>
                    </a:lnTo>
                    <a:lnTo>
                      <a:pt x="4224" y="2895"/>
                    </a:lnTo>
                    <a:lnTo>
                      <a:pt x="4185" y="2928"/>
                    </a:lnTo>
                    <a:lnTo>
                      <a:pt x="4143" y="2959"/>
                    </a:lnTo>
                    <a:lnTo>
                      <a:pt x="4100" y="2987"/>
                    </a:lnTo>
                    <a:lnTo>
                      <a:pt x="4055" y="3016"/>
                    </a:lnTo>
                    <a:lnTo>
                      <a:pt x="4008" y="3040"/>
                    </a:lnTo>
                    <a:lnTo>
                      <a:pt x="3960" y="3064"/>
                    </a:lnTo>
                    <a:lnTo>
                      <a:pt x="3912" y="3086"/>
                    </a:lnTo>
                    <a:lnTo>
                      <a:pt x="3862" y="3104"/>
                    </a:lnTo>
                    <a:lnTo>
                      <a:pt x="3810" y="3121"/>
                    </a:lnTo>
                    <a:lnTo>
                      <a:pt x="3758" y="3134"/>
                    </a:lnTo>
                    <a:lnTo>
                      <a:pt x="3731" y="3140"/>
                    </a:lnTo>
                    <a:lnTo>
                      <a:pt x="3704" y="3145"/>
                    </a:lnTo>
                    <a:lnTo>
                      <a:pt x="3677" y="3150"/>
                    </a:lnTo>
                    <a:lnTo>
                      <a:pt x="3650" y="3154"/>
                    </a:lnTo>
                    <a:lnTo>
                      <a:pt x="3623" y="3156"/>
                    </a:lnTo>
                    <a:lnTo>
                      <a:pt x="3594" y="3159"/>
                    </a:lnTo>
                    <a:lnTo>
                      <a:pt x="3566" y="3160"/>
                    </a:lnTo>
                    <a:lnTo>
                      <a:pt x="3539" y="3160"/>
                    </a:lnTo>
                    <a:lnTo>
                      <a:pt x="3539" y="3160"/>
                    </a:lnTo>
                    <a:lnTo>
                      <a:pt x="3496" y="3159"/>
                    </a:lnTo>
                    <a:lnTo>
                      <a:pt x="3454" y="3157"/>
                    </a:lnTo>
                    <a:lnTo>
                      <a:pt x="3411" y="3153"/>
                    </a:lnTo>
                    <a:lnTo>
                      <a:pt x="3367" y="3148"/>
                    </a:lnTo>
                    <a:lnTo>
                      <a:pt x="3326" y="3140"/>
                    </a:lnTo>
                    <a:lnTo>
                      <a:pt x="3282" y="3132"/>
                    </a:lnTo>
                    <a:lnTo>
                      <a:pt x="3241" y="3122"/>
                    </a:lnTo>
                    <a:lnTo>
                      <a:pt x="3199" y="3109"/>
                    </a:lnTo>
                    <a:lnTo>
                      <a:pt x="3157" y="3096"/>
                    </a:lnTo>
                    <a:lnTo>
                      <a:pt x="3116" y="3080"/>
                    </a:lnTo>
                    <a:lnTo>
                      <a:pt x="3077" y="3063"/>
                    </a:lnTo>
                    <a:lnTo>
                      <a:pt x="3037" y="3043"/>
                    </a:lnTo>
                    <a:lnTo>
                      <a:pt x="2999" y="3022"/>
                    </a:lnTo>
                    <a:lnTo>
                      <a:pt x="2961" y="3000"/>
                    </a:lnTo>
                    <a:lnTo>
                      <a:pt x="2925" y="2974"/>
                    </a:lnTo>
                    <a:lnTo>
                      <a:pt x="2889" y="2947"/>
                    </a:lnTo>
                    <a:lnTo>
                      <a:pt x="2856" y="2918"/>
                    </a:lnTo>
                    <a:lnTo>
                      <a:pt x="2823" y="2888"/>
                    </a:lnTo>
                    <a:lnTo>
                      <a:pt x="2792" y="2854"/>
                    </a:lnTo>
                    <a:lnTo>
                      <a:pt x="2762" y="2820"/>
                    </a:lnTo>
                    <a:lnTo>
                      <a:pt x="2735" y="2782"/>
                    </a:lnTo>
                    <a:lnTo>
                      <a:pt x="2709" y="2742"/>
                    </a:lnTo>
                    <a:lnTo>
                      <a:pt x="2686" y="2702"/>
                    </a:lnTo>
                    <a:lnTo>
                      <a:pt x="2664" y="2657"/>
                    </a:lnTo>
                    <a:lnTo>
                      <a:pt x="2644" y="2612"/>
                    </a:lnTo>
                    <a:lnTo>
                      <a:pt x="2635" y="2587"/>
                    </a:lnTo>
                    <a:lnTo>
                      <a:pt x="2627" y="2564"/>
                    </a:lnTo>
                    <a:lnTo>
                      <a:pt x="2619" y="2538"/>
                    </a:lnTo>
                    <a:lnTo>
                      <a:pt x="2612" y="2513"/>
                    </a:lnTo>
                    <a:lnTo>
                      <a:pt x="2606" y="2486"/>
                    </a:lnTo>
                    <a:lnTo>
                      <a:pt x="2600" y="2460"/>
                    </a:lnTo>
                    <a:lnTo>
                      <a:pt x="2595" y="2432"/>
                    </a:lnTo>
                    <a:lnTo>
                      <a:pt x="2590" y="2405"/>
                    </a:lnTo>
                    <a:lnTo>
                      <a:pt x="2586" y="2376"/>
                    </a:lnTo>
                    <a:lnTo>
                      <a:pt x="2582" y="2347"/>
                    </a:lnTo>
                    <a:lnTo>
                      <a:pt x="2580" y="2317"/>
                    </a:lnTo>
                    <a:lnTo>
                      <a:pt x="2579" y="2286"/>
                    </a:lnTo>
                    <a:lnTo>
                      <a:pt x="2577" y="2255"/>
                    </a:lnTo>
                    <a:lnTo>
                      <a:pt x="2577" y="2223"/>
                    </a:lnTo>
                    <a:lnTo>
                      <a:pt x="2577" y="2223"/>
                    </a:lnTo>
                    <a:lnTo>
                      <a:pt x="2577" y="2193"/>
                    </a:lnTo>
                    <a:lnTo>
                      <a:pt x="2579" y="2163"/>
                    </a:lnTo>
                    <a:lnTo>
                      <a:pt x="2580" y="2133"/>
                    </a:lnTo>
                    <a:lnTo>
                      <a:pt x="2584" y="2105"/>
                    </a:lnTo>
                    <a:lnTo>
                      <a:pt x="2586" y="2077"/>
                    </a:lnTo>
                    <a:lnTo>
                      <a:pt x="2591" y="2050"/>
                    </a:lnTo>
                    <a:lnTo>
                      <a:pt x="2596" y="2023"/>
                    </a:lnTo>
                    <a:lnTo>
                      <a:pt x="2601" y="1995"/>
                    </a:lnTo>
                    <a:lnTo>
                      <a:pt x="2607" y="1970"/>
                    </a:lnTo>
                    <a:lnTo>
                      <a:pt x="2614" y="1944"/>
                    </a:lnTo>
                    <a:lnTo>
                      <a:pt x="2622" y="1919"/>
                    </a:lnTo>
                    <a:lnTo>
                      <a:pt x="2630" y="1894"/>
                    </a:lnTo>
                    <a:lnTo>
                      <a:pt x="2640" y="1871"/>
                    </a:lnTo>
                    <a:lnTo>
                      <a:pt x="2650" y="1848"/>
                    </a:lnTo>
                    <a:lnTo>
                      <a:pt x="2660" y="1824"/>
                    </a:lnTo>
                    <a:lnTo>
                      <a:pt x="2671" y="1802"/>
                    </a:lnTo>
                    <a:lnTo>
                      <a:pt x="2683" y="1781"/>
                    </a:lnTo>
                    <a:lnTo>
                      <a:pt x="2696" y="1759"/>
                    </a:lnTo>
                    <a:lnTo>
                      <a:pt x="2708" y="1739"/>
                    </a:lnTo>
                    <a:lnTo>
                      <a:pt x="2722" y="1718"/>
                    </a:lnTo>
                    <a:lnTo>
                      <a:pt x="2736" y="1698"/>
                    </a:lnTo>
                    <a:lnTo>
                      <a:pt x="2751" y="1680"/>
                    </a:lnTo>
                    <a:lnTo>
                      <a:pt x="2766" y="1662"/>
                    </a:lnTo>
                    <a:lnTo>
                      <a:pt x="2782" y="1643"/>
                    </a:lnTo>
                    <a:lnTo>
                      <a:pt x="2798" y="1626"/>
                    </a:lnTo>
                    <a:lnTo>
                      <a:pt x="2815" y="1609"/>
                    </a:lnTo>
                    <a:lnTo>
                      <a:pt x="2834" y="1593"/>
                    </a:lnTo>
                    <a:lnTo>
                      <a:pt x="2851" y="1576"/>
                    </a:lnTo>
                    <a:lnTo>
                      <a:pt x="2889" y="1546"/>
                    </a:lnTo>
                    <a:lnTo>
                      <a:pt x="2930" y="1517"/>
                    </a:lnTo>
                    <a:lnTo>
                      <a:pt x="1986" y="576"/>
                    </a:lnTo>
                    <a:lnTo>
                      <a:pt x="1986" y="576"/>
                    </a:lnTo>
                    <a:lnTo>
                      <a:pt x="2006" y="598"/>
                    </a:lnTo>
                    <a:lnTo>
                      <a:pt x="2025" y="622"/>
                    </a:lnTo>
                    <a:lnTo>
                      <a:pt x="2044" y="646"/>
                    </a:lnTo>
                    <a:lnTo>
                      <a:pt x="2062" y="672"/>
                    </a:lnTo>
                    <a:lnTo>
                      <a:pt x="2080" y="698"/>
                    </a:lnTo>
                    <a:lnTo>
                      <a:pt x="2097" y="725"/>
                    </a:lnTo>
                    <a:lnTo>
                      <a:pt x="2114" y="753"/>
                    </a:lnTo>
                    <a:lnTo>
                      <a:pt x="2130" y="782"/>
                    </a:lnTo>
                    <a:lnTo>
                      <a:pt x="2145" y="812"/>
                    </a:lnTo>
                    <a:lnTo>
                      <a:pt x="2161" y="843"/>
                    </a:lnTo>
                    <a:lnTo>
                      <a:pt x="2174" y="874"/>
                    </a:lnTo>
                    <a:lnTo>
                      <a:pt x="2189" y="907"/>
                    </a:lnTo>
                    <a:lnTo>
                      <a:pt x="2202" y="941"/>
                    </a:lnTo>
                    <a:lnTo>
                      <a:pt x="2215" y="975"/>
                    </a:lnTo>
                    <a:lnTo>
                      <a:pt x="2227" y="1010"/>
                    </a:lnTo>
                    <a:lnTo>
                      <a:pt x="2239" y="1047"/>
                    </a:lnTo>
                    <a:lnTo>
                      <a:pt x="2250" y="1084"/>
                    </a:lnTo>
                    <a:lnTo>
                      <a:pt x="2260" y="1122"/>
                    </a:lnTo>
                    <a:lnTo>
                      <a:pt x="2269" y="1161"/>
                    </a:lnTo>
                    <a:lnTo>
                      <a:pt x="2278" y="1201"/>
                    </a:lnTo>
                    <a:lnTo>
                      <a:pt x="2287" y="1243"/>
                    </a:lnTo>
                    <a:lnTo>
                      <a:pt x="2294" y="1284"/>
                    </a:lnTo>
                    <a:lnTo>
                      <a:pt x="2300" y="1328"/>
                    </a:lnTo>
                    <a:lnTo>
                      <a:pt x="2308" y="1372"/>
                    </a:lnTo>
                    <a:lnTo>
                      <a:pt x="2313" y="1416"/>
                    </a:lnTo>
                    <a:lnTo>
                      <a:pt x="2317" y="1462"/>
                    </a:lnTo>
                    <a:lnTo>
                      <a:pt x="2321" y="1509"/>
                    </a:lnTo>
                    <a:lnTo>
                      <a:pt x="2325" y="1557"/>
                    </a:lnTo>
                    <a:lnTo>
                      <a:pt x="2327" y="1606"/>
                    </a:lnTo>
                    <a:lnTo>
                      <a:pt x="2330" y="1657"/>
                    </a:lnTo>
                    <a:lnTo>
                      <a:pt x="2331" y="1707"/>
                    </a:lnTo>
                    <a:lnTo>
                      <a:pt x="2331" y="1759"/>
                    </a:lnTo>
                    <a:lnTo>
                      <a:pt x="2331" y="1759"/>
                    </a:lnTo>
                    <a:lnTo>
                      <a:pt x="2331" y="1803"/>
                    </a:lnTo>
                    <a:lnTo>
                      <a:pt x="2330" y="1848"/>
                    </a:lnTo>
                    <a:lnTo>
                      <a:pt x="2327" y="1889"/>
                    </a:lnTo>
                    <a:lnTo>
                      <a:pt x="2325" y="1931"/>
                    </a:lnTo>
                    <a:lnTo>
                      <a:pt x="2321" y="1973"/>
                    </a:lnTo>
                    <a:lnTo>
                      <a:pt x="2317" y="2014"/>
                    </a:lnTo>
                    <a:lnTo>
                      <a:pt x="2313" y="2053"/>
                    </a:lnTo>
                    <a:lnTo>
                      <a:pt x="2308" y="2093"/>
                    </a:lnTo>
                    <a:lnTo>
                      <a:pt x="2301" y="2131"/>
                    </a:lnTo>
                    <a:lnTo>
                      <a:pt x="2295" y="2169"/>
                    </a:lnTo>
                    <a:lnTo>
                      <a:pt x="2288" y="2206"/>
                    </a:lnTo>
                    <a:lnTo>
                      <a:pt x="2279" y="2242"/>
                    </a:lnTo>
                    <a:lnTo>
                      <a:pt x="2271" y="2278"/>
                    </a:lnTo>
                    <a:lnTo>
                      <a:pt x="2262" y="2312"/>
                    </a:lnTo>
                    <a:lnTo>
                      <a:pt x="2252" y="2347"/>
                    </a:lnTo>
                    <a:lnTo>
                      <a:pt x="2241" y="2380"/>
                    </a:lnTo>
                    <a:lnTo>
                      <a:pt x="2230" y="2412"/>
                    </a:lnTo>
                    <a:lnTo>
                      <a:pt x="2219" y="2444"/>
                    </a:lnTo>
                    <a:lnTo>
                      <a:pt x="2207" y="2475"/>
                    </a:lnTo>
                    <a:lnTo>
                      <a:pt x="2193" y="2506"/>
                    </a:lnTo>
                    <a:lnTo>
                      <a:pt x="2179" y="2535"/>
                    </a:lnTo>
                    <a:lnTo>
                      <a:pt x="2166" y="2565"/>
                    </a:lnTo>
                    <a:lnTo>
                      <a:pt x="2151" y="2593"/>
                    </a:lnTo>
                    <a:lnTo>
                      <a:pt x="2136" y="2620"/>
                    </a:lnTo>
                    <a:lnTo>
                      <a:pt x="2121" y="2647"/>
                    </a:lnTo>
                    <a:lnTo>
                      <a:pt x="2105" y="2673"/>
                    </a:lnTo>
                    <a:lnTo>
                      <a:pt x="2089" y="2699"/>
                    </a:lnTo>
                    <a:lnTo>
                      <a:pt x="2072" y="2724"/>
                    </a:lnTo>
                    <a:lnTo>
                      <a:pt x="2055" y="2748"/>
                    </a:lnTo>
                    <a:lnTo>
                      <a:pt x="2036" y="2772"/>
                    </a:lnTo>
                    <a:lnTo>
                      <a:pt x="2019" y="2794"/>
                    </a:lnTo>
                    <a:lnTo>
                      <a:pt x="1999" y="2816"/>
                    </a:lnTo>
                    <a:lnTo>
                      <a:pt x="1981" y="2838"/>
                    </a:lnTo>
                    <a:lnTo>
                      <a:pt x="1961" y="2858"/>
                    </a:lnTo>
                    <a:lnTo>
                      <a:pt x="1942" y="2878"/>
                    </a:lnTo>
                    <a:lnTo>
                      <a:pt x="1921" y="2897"/>
                    </a:lnTo>
                    <a:lnTo>
                      <a:pt x="1901" y="2916"/>
                    </a:lnTo>
                    <a:lnTo>
                      <a:pt x="1880" y="2934"/>
                    </a:lnTo>
                    <a:lnTo>
                      <a:pt x="1858" y="2952"/>
                    </a:lnTo>
                    <a:lnTo>
                      <a:pt x="1837" y="2968"/>
                    </a:lnTo>
                    <a:lnTo>
                      <a:pt x="1815" y="2984"/>
                    </a:lnTo>
                    <a:lnTo>
                      <a:pt x="1792" y="2999"/>
                    </a:lnTo>
                    <a:lnTo>
                      <a:pt x="1769" y="3013"/>
                    </a:lnTo>
                    <a:lnTo>
                      <a:pt x="1746" y="3027"/>
                    </a:lnTo>
                    <a:lnTo>
                      <a:pt x="1699" y="3053"/>
                    </a:lnTo>
                    <a:lnTo>
                      <a:pt x="1651" y="3075"/>
                    </a:lnTo>
                    <a:lnTo>
                      <a:pt x="1601" y="3095"/>
                    </a:lnTo>
                    <a:lnTo>
                      <a:pt x="1552" y="3112"/>
                    </a:lnTo>
                    <a:lnTo>
                      <a:pt x="1502" y="3127"/>
                    </a:lnTo>
                    <a:lnTo>
                      <a:pt x="1450" y="3139"/>
                    </a:lnTo>
                    <a:lnTo>
                      <a:pt x="1397" y="3148"/>
                    </a:lnTo>
                    <a:lnTo>
                      <a:pt x="1344" y="3155"/>
                    </a:lnTo>
                    <a:lnTo>
                      <a:pt x="1291" y="3159"/>
                    </a:lnTo>
                    <a:lnTo>
                      <a:pt x="1237" y="3160"/>
                    </a:lnTo>
                    <a:lnTo>
                      <a:pt x="1237" y="3160"/>
                    </a:lnTo>
                    <a:lnTo>
                      <a:pt x="1211" y="3160"/>
                    </a:lnTo>
                    <a:lnTo>
                      <a:pt x="1185" y="3159"/>
                    </a:lnTo>
                    <a:lnTo>
                      <a:pt x="1159" y="3156"/>
                    </a:lnTo>
                    <a:lnTo>
                      <a:pt x="1133" y="3154"/>
                    </a:lnTo>
                    <a:lnTo>
                      <a:pt x="1107" y="3150"/>
                    </a:lnTo>
                    <a:lnTo>
                      <a:pt x="1081" y="3145"/>
                    </a:lnTo>
                    <a:lnTo>
                      <a:pt x="1057" y="3140"/>
                    </a:lnTo>
                    <a:lnTo>
                      <a:pt x="1032" y="3134"/>
                    </a:lnTo>
                    <a:lnTo>
                      <a:pt x="982" y="3121"/>
                    </a:lnTo>
                    <a:lnTo>
                      <a:pt x="933" y="3103"/>
                    </a:lnTo>
                    <a:lnTo>
                      <a:pt x="887" y="3085"/>
                    </a:lnTo>
                    <a:lnTo>
                      <a:pt x="841" y="3064"/>
                    </a:lnTo>
                    <a:lnTo>
                      <a:pt x="797" y="3042"/>
                    </a:lnTo>
                    <a:lnTo>
                      <a:pt x="754" y="3017"/>
                    </a:lnTo>
                    <a:lnTo>
                      <a:pt x="713" y="2991"/>
                    </a:lnTo>
                    <a:lnTo>
                      <a:pt x="673" y="2963"/>
                    </a:lnTo>
                    <a:lnTo>
                      <a:pt x="636" y="2934"/>
                    </a:lnTo>
                    <a:lnTo>
                      <a:pt x="602" y="2905"/>
                    </a:lnTo>
                    <a:lnTo>
                      <a:pt x="570" y="2874"/>
                    </a:lnTo>
                    <a:lnTo>
                      <a:pt x="540" y="2842"/>
                    </a:lnTo>
                    <a:lnTo>
                      <a:pt x="540" y="4056"/>
                    </a:lnTo>
                    <a:lnTo>
                      <a:pt x="0" y="4056"/>
                    </a:lnTo>
                    <a:lnTo>
                      <a:pt x="1054" y="5120"/>
                    </a:lnTo>
                    <a:lnTo>
                      <a:pt x="1054" y="5120"/>
                    </a:lnTo>
                    <a:lnTo>
                      <a:pt x="1138" y="5116"/>
                    </a:lnTo>
                    <a:lnTo>
                      <a:pt x="1222" y="5107"/>
                    </a:lnTo>
                    <a:lnTo>
                      <a:pt x="1306" y="5097"/>
                    </a:lnTo>
                    <a:lnTo>
                      <a:pt x="1388" y="5086"/>
                    </a:lnTo>
                    <a:lnTo>
                      <a:pt x="1470" y="5072"/>
                    </a:lnTo>
                    <a:lnTo>
                      <a:pt x="1551" y="5056"/>
                    </a:lnTo>
                    <a:lnTo>
                      <a:pt x="1632" y="5039"/>
                    </a:lnTo>
                    <a:lnTo>
                      <a:pt x="1711" y="5019"/>
                    </a:lnTo>
                    <a:lnTo>
                      <a:pt x="1711" y="5019"/>
                    </a:lnTo>
                    <a:lnTo>
                      <a:pt x="1790" y="5081"/>
                    </a:lnTo>
                    <a:lnTo>
                      <a:pt x="1869" y="5141"/>
                    </a:lnTo>
                    <a:lnTo>
                      <a:pt x="1950" y="5201"/>
                    </a:lnTo>
                    <a:lnTo>
                      <a:pt x="2032" y="5257"/>
                    </a:lnTo>
                    <a:lnTo>
                      <a:pt x="2114" y="5313"/>
                    </a:lnTo>
                    <a:lnTo>
                      <a:pt x="2199" y="5367"/>
                    </a:lnTo>
                    <a:lnTo>
                      <a:pt x="2284" y="5419"/>
                    </a:lnTo>
                    <a:lnTo>
                      <a:pt x="2372" y="5469"/>
                    </a:lnTo>
                    <a:lnTo>
                      <a:pt x="2459" y="5517"/>
                    </a:lnTo>
                    <a:lnTo>
                      <a:pt x="2548" y="5564"/>
                    </a:lnTo>
                    <a:lnTo>
                      <a:pt x="2638" y="5608"/>
                    </a:lnTo>
                    <a:lnTo>
                      <a:pt x="2729" y="5652"/>
                    </a:lnTo>
                    <a:lnTo>
                      <a:pt x="2822" y="5693"/>
                    </a:lnTo>
                    <a:lnTo>
                      <a:pt x="2914" y="5733"/>
                    </a:lnTo>
                    <a:lnTo>
                      <a:pt x="3008" y="5770"/>
                    </a:lnTo>
                    <a:lnTo>
                      <a:pt x="3102" y="5806"/>
                    </a:lnTo>
                    <a:lnTo>
                      <a:pt x="3199" y="5839"/>
                    </a:lnTo>
                    <a:lnTo>
                      <a:pt x="3296" y="5870"/>
                    </a:lnTo>
                    <a:lnTo>
                      <a:pt x="3393" y="5899"/>
                    </a:lnTo>
                    <a:lnTo>
                      <a:pt x="3492" y="5928"/>
                    </a:lnTo>
                    <a:lnTo>
                      <a:pt x="3592" y="5952"/>
                    </a:lnTo>
                    <a:lnTo>
                      <a:pt x="3692" y="5976"/>
                    </a:lnTo>
                    <a:lnTo>
                      <a:pt x="3793" y="5998"/>
                    </a:lnTo>
                    <a:lnTo>
                      <a:pt x="3895" y="6016"/>
                    </a:lnTo>
                    <a:lnTo>
                      <a:pt x="3997" y="6034"/>
                    </a:lnTo>
                    <a:lnTo>
                      <a:pt x="4101" y="6048"/>
                    </a:lnTo>
                    <a:lnTo>
                      <a:pt x="4204" y="6061"/>
                    </a:lnTo>
                    <a:lnTo>
                      <a:pt x="4309" y="6071"/>
                    </a:lnTo>
                    <a:lnTo>
                      <a:pt x="4415" y="6079"/>
                    </a:lnTo>
                    <a:lnTo>
                      <a:pt x="4521" y="6085"/>
                    </a:lnTo>
                    <a:lnTo>
                      <a:pt x="4627" y="6088"/>
                    </a:lnTo>
                    <a:lnTo>
                      <a:pt x="4734" y="6089"/>
                    </a:lnTo>
                    <a:lnTo>
                      <a:pt x="4734" y="6089"/>
                    </a:lnTo>
                    <a:lnTo>
                      <a:pt x="4848" y="6088"/>
                    </a:lnTo>
                    <a:lnTo>
                      <a:pt x="4960" y="6084"/>
                    </a:lnTo>
                    <a:lnTo>
                      <a:pt x="5071" y="6078"/>
                    </a:lnTo>
                    <a:lnTo>
                      <a:pt x="5182" y="6069"/>
                    </a:lnTo>
                    <a:lnTo>
                      <a:pt x="5293" y="6057"/>
                    </a:lnTo>
                    <a:lnTo>
                      <a:pt x="5401" y="6043"/>
                    </a:lnTo>
                    <a:lnTo>
                      <a:pt x="5509" y="6027"/>
                    </a:lnTo>
                    <a:lnTo>
                      <a:pt x="5618" y="6009"/>
                    </a:lnTo>
                    <a:lnTo>
                      <a:pt x="5725" y="5987"/>
                    </a:lnTo>
                    <a:lnTo>
                      <a:pt x="5831" y="5963"/>
                    </a:lnTo>
                    <a:lnTo>
                      <a:pt x="5936" y="5937"/>
                    </a:lnTo>
                    <a:lnTo>
                      <a:pt x="6041" y="5910"/>
                    </a:lnTo>
                    <a:lnTo>
                      <a:pt x="6143" y="5880"/>
                    </a:lnTo>
                    <a:lnTo>
                      <a:pt x="6245" y="5846"/>
                    </a:lnTo>
                    <a:lnTo>
                      <a:pt x="6347" y="5812"/>
                    </a:lnTo>
                    <a:lnTo>
                      <a:pt x="6447" y="5775"/>
                    </a:lnTo>
                    <a:lnTo>
                      <a:pt x="6547" y="5735"/>
                    </a:lnTo>
                    <a:lnTo>
                      <a:pt x="6644" y="5695"/>
                    </a:lnTo>
                    <a:lnTo>
                      <a:pt x="6742" y="5650"/>
                    </a:lnTo>
                    <a:lnTo>
                      <a:pt x="6838" y="5605"/>
                    </a:lnTo>
                    <a:lnTo>
                      <a:pt x="6932" y="5558"/>
                    </a:lnTo>
                    <a:lnTo>
                      <a:pt x="7025" y="5509"/>
                    </a:lnTo>
                    <a:lnTo>
                      <a:pt x="7118" y="5457"/>
                    </a:lnTo>
                    <a:lnTo>
                      <a:pt x="7209" y="5404"/>
                    </a:lnTo>
                    <a:lnTo>
                      <a:pt x="7299" y="5348"/>
                    </a:lnTo>
                    <a:lnTo>
                      <a:pt x="7386" y="5291"/>
                    </a:lnTo>
                    <a:lnTo>
                      <a:pt x="7474" y="5231"/>
                    </a:lnTo>
                    <a:lnTo>
                      <a:pt x="7560" y="5171"/>
                    </a:lnTo>
                    <a:lnTo>
                      <a:pt x="7644" y="5108"/>
                    </a:lnTo>
                    <a:lnTo>
                      <a:pt x="7727" y="5043"/>
                    </a:lnTo>
                    <a:lnTo>
                      <a:pt x="7808" y="4976"/>
                    </a:lnTo>
                    <a:lnTo>
                      <a:pt x="7888" y="4909"/>
                    </a:lnTo>
                    <a:lnTo>
                      <a:pt x="7888" y="4909"/>
                    </a:lnTo>
                    <a:lnTo>
                      <a:pt x="7946" y="4934"/>
                    </a:lnTo>
                    <a:lnTo>
                      <a:pt x="8004" y="4958"/>
                    </a:lnTo>
                    <a:lnTo>
                      <a:pt x="8063" y="4980"/>
                    </a:lnTo>
                    <a:lnTo>
                      <a:pt x="8122" y="5001"/>
                    </a:lnTo>
                    <a:lnTo>
                      <a:pt x="8183" y="5021"/>
                    </a:lnTo>
                    <a:lnTo>
                      <a:pt x="8244" y="5039"/>
                    </a:lnTo>
                    <a:lnTo>
                      <a:pt x="8306" y="5055"/>
                    </a:lnTo>
                    <a:lnTo>
                      <a:pt x="8369" y="5070"/>
                    </a:lnTo>
                    <a:lnTo>
                      <a:pt x="8431" y="5083"/>
                    </a:lnTo>
                    <a:lnTo>
                      <a:pt x="8496" y="5095"/>
                    </a:lnTo>
                    <a:lnTo>
                      <a:pt x="8560" y="5104"/>
                    </a:lnTo>
                    <a:lnTo>
                      <a:pt x="8624" y="5112"/>
                    </a:lnTo>
                    <a:lnTo>
                      <a:pt x="8689" y="5118"/>
                    </a:lnTo>
                    <a:lnTo>
                      <a:pt x="8754" y="5123"/>
                    </a:lnTo>
                    <a:lnTo>
                      <a:pt x="8821" y="5125"/>
                    </a:lnTo>
                    <a:lnTo>
                      <a:pt x="8887" y="5127"/>
                    </a:lnTo>
                    <a:lnTo>
                      <a:pt x="8887" y="5127"/>
                    </a:lnTo>
                    <a:lnTo>
                      <a:pt x="8955" y="5125"/>
                    </a:lnTo>
                    <a:lnTo>
                      <a:pt x="9021" y="5123"/>
                    </a:lnTo>
                    <a:lnTo>
                      <a:pt x="9087" y="5119"/>
                    </a:lnTo>
                    <a:lnTo>
                      <a:pt x="9152" y="5112"/>
                    </a:lnTo>
                    <a:lnTo>
                      <a:pt x="9218" y="5104"/>
                    </a:lnTo>
                    <a:lnTo>
                      <a:pt x="9282" y="5095"/>
                    </a:lnTo>
                    <a:lnTo>
                      <a:pt x="9346" y="5083"/>
                    </a:lnTo>
                    <a:lnTo>
                      <a:pt x="9409" y="5070"/>
                    </a:lnTo>
                    <a:lnTo>
                      <a:pt x="9472" y="5055"/>
                    </a:lnTo>
                    <a:lnTo>
                      <a:pt x="9533" y="5039"/>
                    </a:lnTo>
                    <a:lnTo>
                      <a:pt x="9595" y="5022"/>
                    </a:lnTo>
                    <a:lnTo>
                      <a:pt x="9655" y="5002"/>
                    </a:lnTo>
                    <a:lnTo>
                      <a:pt x="9714" y="4981"/>
                    </a:lnTo>
                    <a:lnTo>
                      <a:pt x="9774" y="4959"/>
                    </a:lnTo>
                    <a:lnTo>
                      <a:pt x="9833" y="4934"/>
                    </a:lnTo>
                    <a:lnTo>
                      <a:pt x="9889" y="4910"/>
                    </a:lnTo>
                    <a:lnTo>
                      <a:pt x="9946" y="4883"/>
                    </a:lnTo>
                    <a:lnTo>
                      <a:pt x="10003" y="4854"/>
                    </a:lnTo>
                    <a:lnTo>
                      <a:pt x="10058" y="4825"/>
                    </a:lnTo>
                    <a:lnTo>
                      <a:pt x="10113" y="4793"/>
                    </a:lnTo>
                    <a:lnTo>
                      <a:pt x="10166" y="4761"/>
                    </a:lnTo>
                    <a:lnTo>
                      <a:pt x="10219" y="4727"/>
                    </a:lnTo>
                    <a:lnTo>
                      <a:pt x="10269" y="4692"/>
                    </a:lnTo>
                    <a:lnTo>
                      <a:pt x="10321" y="4656"/>
                    </a:lnTo>
                    <a:lnTo>
                      <a:pt x="10370" y="4618"/>
                    </a:lnTo>
                    <a:lnTo>
                      <a:pt x="10418" y="4579"/>
                    </a:lnTo>
                    <a:lnTo>
                      <a:pt x="10466" y="4539"/>
                    </a:lnTo>
                    <a:lnTo>
                      <a:pt x="10513" y="4498"/>
                    </a:lnTo>
                    <a:lnTo>
                      <a:pt x="10559" y="4455"/>
                    </a:lnTo>
                    <a:lnTo>
                      <a:pt x="10603" y="4412"/>
                    </a:lnTo>
                    <a:lnTo>
                      <a:pt x="10646" y="4368"/>
                    </a:lnTo>
                    <a:lnTo>
                      <a:pt x="10688" y="4322"/>
                    </a:lnTo>
                    <a:lnTo>
                      <a:pt x="10688" y="4322"/>
                    </a:lnTo>
                    <a:lnTo>
                      <a:pt x="10734" y="4318"/>
                    </a:lnTo>
                    <a:lnTo>
                      <a:pt x="10778" y="4313"/>
                    </a:lnTo>
                    <a:lnTo>
                      <a:pt x="10822" y="4307"/>
                    </a:lnTo>
                    <a:lnTo>
                      <a:pt x="10867" y="4301"/>
                    </a:lnTo>
                    <a:lnTo>
                      <a:pt x="10910" y="4294"/>
                    </a:lnTo>
                    <a:lnTo>
                      <a:pt x="10954" y="4285"/>
                    </a:lnTo>
                    <a:lnTo>
                      <a:pt x="10997" y="4276"/>
                    </a:lnTo>
                    <a:lnTo>
                      <a:pt x="11041" y="4267"/>
                    </a:lnTo>
                    <a:lnTo>
                      <a:pt x="11084" y="4257"/>
                    </a:lnTo>
                    <a:lnTo>
                      <a:pt x="11126" y="4244"/>
                    </a:lnTo>
                    <a:lnTo>
                      <a:pt x="11167" y="4233"/>
                    </a:lnTo>
                    <a:lnTo>
                      <a:pt x="11209" y="4220"/>
                    </a:lnTo>
                    <a:lnTo>
                      <a:pt x="11251" y="4206"/>
                    </a:lnTo>
                    <a:lnTo>
                      <a:pt x="11292" y="4193"/>
                    </a:lnTo>
                    <a:lnTo>
                      <a:pt x="11334" y="4178"/>
                    </a:lnTo>
                    <a:lnTo>
                      <a:pt x="11373" y="4162"/>
                    </a:lnTo>
                    <a:lnTo>
                      <a:pt x="11414" y="4146"/>
                    </a:lnTo>
                    <a:lnTo>
                      <a:pt x="11453" y="4128"/>
                    </a:lnTo>
                    <a:lnTo>
                      <a:pt x="11493" y="4110"/>
                    </a:lnTo>
                    <a:lnTo>
                      <a:pt x="11532" y="4092"/>
                    </a:lnTo>
                    <a:lnTo>
                      <a:pt x="11570" y="4073"/>
                    </a:lnTo>
                    <a:lnTo>
                      <a:pt x="11609" y="4053"/>
                    </a:lnTo>
                    <a:lnTo>
                      <a:pt x="11647" y="4032"/>
                    </a:lnTo>
                    <a:lnTo>
                      <a:pt x="11684" y="4011"/>
                    </a:lnTo>
                    <a:lnTo>
                      <a:pt x="11721" y="3989"/>
                    </a:lnTo>
                    <a:lnTo>
                      <a:pt x="11758" y="3967"/>
                    </a:lnTo>
                    <a:lnTo>
                      <a:pt x="11794" y="3945"/>
                    </a:lnTo>
                    <a:lnTo>
                      <a:pt x="11829" y="3920"/>
                    </a:lnTo>
                    <a:lnTo>
                      <a:pt x="11864" y="3897"/>
                    </a:lnTo>
                    <a:lnTo>
                      <a:pt x="11900" y="3871"/>
                    </a:lnTo>
                    <a:lnTo>
                      <a:pt x="11933" y="3846"/>
                    </a:lnTo>
                    <a:lnTo>
                      <a:pt x="11967" y="3819"/>
                    </a:lnTo>
                    <a:lnTo>
                      <a:pt x="12001" y="3793"/>
                    </a:lnTo>
                    <a:lnTo>
                      <a:pt x="12034" y="3766"/>
                    </a:lnTo>
                    <a:lnTo>
                      <a:pt x="12066" y="3738"/>
                    </a:lnTo>
                    <a:lnTo>
                      <a:pt x="12098" y="3710"/>
                    </a:lnTo>
                    <a:lnTo>
                      <a:pt x="12129" y="3681"/>
                    </a:lnTo>
                    <a:lnTo>
                      <a:pt x="12160" y="3652"/>
                    </a:lnTo>
                    <a:lnTo>
                      <a:pt x="12189" y="3621"/>
                    </a:lnTo>
                    <a:lnTo>
                      <a:pt x="12220" y="3590"/>
                    </a:lnTo>
                    <a:lnTo>
                      <a:pt x="12248" y="3559"/>
                    </a:lnTo>
                    <a:lnTo>
                      <a:pt x="12277" y="3527"/>
                    </a:lnTo>
                    <a:lnTo>
                      <a:pt x="12305" y="3495"/>
                    </a:lnTo>
                    <a:lnTo>
                      <a:pt x="12332" y="3463"/>
                    </a:lnTo>
                    <a:lnTo>
                      <a:pt x="12359" y="3430"/>
                    </a:lnTo>
                    <a:lnTo>
                      <a:pt x="12386" y="3397"/>
                    </a:lnTo>
                    <a:lnTo>
                      <a:pt x="12412" y="3362"/>
                    </a:lnTo>
                    <a:lnTo>
                      <a:pt x="12437" y="3328"/>
                    </a:lnTo>
                    <a:lnTo>
                      <a:pt x="12462" y="3293"/>
                    </a:lnTo>
                    <a:lnTo>
                      <a:pt x="12485" y="3257"/>
                    </a:lnTo>
                    <a:lnTo>
                      <a:pt x="12508" y="3222"/>
                    </a:lnTo>
                    <a:lnTo>
                      <a:pt x="12531" y="3185"/>
                    </a:lnTo>
                    <a:lnTo>
                      <a:pt x="12553" y="3148"/>
                    </a:lnTo>
                    <a:lnTo>
                      <a:pt x="12575" y="3111"/>
                    </a:lnTo>
                    <a:lnTo>
                      <a:pt x="12596" y="3074"/>
                    </a:lnTo>
                    <a:lnTo>
                      <a:pt x="12616" y="3035"/>
                    </a:lnTo>
                    <a:lnTo>
                      <a:pt x="12635" y="2996"/>
                    </a:lnTo>
                    <a:lnTo>
                      <a:pt x="12654" y="2958"/>
                    </a:lnTo>
                    <a:lnTo>
                      <a:pt x="12671" y="2918"/>
                    </a:lnTo>
                    <a:lnTo>
                      <a:pt x="12690" y="2879"/>
                    </a:lnTo>
                    <a:lnTo>
                      <a:pt x="12706" y="2840"/>
                    </a:lnTo>
                    <a:lnTo>
                      <a:pt x="12722" y="2799"/>
                    </a:lnTo>
                    <a:lnTo>
                      <a:pt x="12736" y="2758"/>
                    </a:lnTo>
                    <a:lnTo>
                      <a:pt x="12751" y="2718"/>
                    </a:lnTo>
                    <a:lnTo>
                      <a:pt x="10026"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9" name="Freeform 21"/>
              <p:cNvSpPr>
                <a:spLocks/>
              </p:cNvSpPr>
              <p:nvPr userDrawn="1"/>
            </p:nvSpPr>
            <p:spPr bwMode="auto">
              <a:xfrm>
                <a:off x="8827690" y="1752602"/>
                <a:ext cx="661987" cy="998539"/>
              </a:xfrm>
              <a:custGeom>
                <a:avLst/>
                <a:gdLst>
                  <a:gd name="T0" fmla="*/ 650 w 1252"/>
                  <a:gd name="T1" fmla="*/ 1886 h 1886"/>
                  <a:gd name="T2" fmla="*/ 721 w 1252"/>
                  <a:gd name="T3" fmla="*/ 1884 h 1886"/>
                  <a:gd name="T4" fmla="*/ 788 w 1252"/>
                  <a:gd name="T5" fmla="*/ 1873 h 1886"/>
                  <a:gd name="T6" fmla="*/ 851 w 1252"/>
                  <a:gd name="T7" fmla="*/ 1855 h 1886"/>
                  <a:gd name="T8" fmla="*/ 908 w 1252"/>
                  <a:gd name="T9" fmla="*/ 1831 h 1886"/>
                  <a:gd name="T10" fmla="*/ 963 w 1252"/>
                  <a:gd name="T11" fmla="*/ 1800 h 1886"/>
                  <a:gd name="T12" fmla="*/ 1012 w 1252"/>
                  <a:gd name="T13" fmla="*/ 1762 h 1886"/>
                  <a:gd name="T14" fmla="*/ 1058 w 1252"/>
                  <a:gd name="T15" fmla="*/ 1717 h 1886"/>
                  <a:gd name="T16" fmla="*/ 1098 w 1252"/>
                  <a:gd name="T17" fmla="*/ 1666 h 1886"/>
                  <a:gd name="T18" fmla="*/ 1134 w 1252"/>
                  <a:gd name="T19" fmla="*/ 1606 h 1886"/>
                  <a:gd name="T20" fmla="*/ 1165 w 1252"/>
                  <a:gd name="T21" fmla="*/ 1541 h 1886"/>
                  <a:gd name="T22" fmla="*/ 1192 w 1252"/>
                  <a:gd name="T23" fmla="*/ 1468 h 1886"/>
                  <a:gd name="T24" fmla="*/ 1213 w 1252"/>
                  <a:gd name="T25" fmla="*/ 1390 h 1886"/>
                  <a:gd name="T26" fmla="*/ 1230 w 1252"/>
                  <a:gd name="T27" fmla="*/ 1303 h 1886"/>
                  <a:gd name="T28" fmla="*/ 1242 w 1252"/>
                  <a:gd name="T29" fmla="*/ 1210 h 1886"/>
                  <a:gd name="T30" fmla="*/ 1250 w 1252"/>
                  <a:gd name="T31" fmla="*/ 1111 h 1886"/>
                  <a:gd name="T32" fmla="*/ 1252 w 1252"/>
                  <a:gd name="T33" fmla="*/ 1004 h 1886"/>
                  <a:gd name="T34" fmla="*/ 1252 w 1252"/>
                  <a:gd name="T35" fmla="*/ 940 h 1886"/>
                  <a:gd name="T36" fmla="*/ 1247 w 1252"/>
                  <a:gd name="T37" fmla="*/ 818 h 1886"/>
                  <a:gd name="T38" fmla="*/ 1236 w 1252"/>
                  <a:gd name="T39" fmla="*/ 706 h 1886"/>
                  <a:gd name="T40" fmla="*/ 1221 w 1252"/>
                  <a:gd name="T41" fmla="*/ 602 h 1886"/>
                  <a:gd name="T42" fmla="*/ 1201 w 1252"/>
                  <a:gd name="T43" fmla="*/ 506 h 1886"/>
                  <a:gd name="T44" fmla="*/ 1176 w 1252"/>
                  <a:gd name="T45" fmla="*/ 420 h 1886"/>
                  <a:gd name="T46" fmla="*/ 1145 w 1252"/>
                  <a:gd name="T47" fmla="*/ 342 h 1886"/>
                  <a:gd name="T48" fmla="*/ 1111 w 1252"/>
                  <a:gd name="T49" fmla="*/ 272 h 1886"/>
                  <a:gd name="T50" fmla="*/ 1071 w 1252"/>
                  <a:gd name="T51" fmla="*/ 210 h 1886"/>
                  <a:gd name="T52" fmla="*/ 1027 w 1252"/>
                  <a:gd name="T53" fmla="*/ 157 h 1886"/>
                  <a:gd name="T54" fmla="*/ 977 w 1252"/>
                  <a:gd name="T55" fmla="*/ 112 h 1886"/>
                  <a:gd name="T56" fmla="*/ 924 w 1252"/>
                  <a:gd name="T57" fmla="*/ 75 h 1886"/>
                  <a:gd name="T58" fmla="*/ 867 w 1252"/>
                  <a:gd name="T59" fmla="*/ 44 h 1886"/>
                  <a:gd name="T60" fmla="*/ 804 w 1252"/>
                  <a:gd name="T61" fmla="*/ 22 h 1886"/>
                  <a:gd name="T62" fmla="*/ 737 w 1252"/>
                  <a:gd name="T63" fmla="*/ 7 h 1886"/>
                  <a:gd name="T64" fmla="*/ 666 w 1252"/>
                  <a:gd name="T65" fmla="*/ 1 h 1886"/>
                  <a:gd name="T66" fmla="*/ 629 w 1252"/>
                  <a:gd name="T67" fmla="*/ 0 h 1886"/>
                  <a:gd name="T68" fmla="*/ 581 w 1252"/>
                  <a:gd name="T69" fmla="*/ 1 h 1886"/>
                  <a:gd name="T70" fmla="*/ 534 w 1252"/>
                  <a:gd name="T71" fmla="*/ 7 h 1886"/>
                  <a:gd name="T72" fmla="*/ 487 w 1252"/>
                  <a:gd name="T73" fmla="*/ 17 h 1886"/>
                  <a:gd name="T74" fmla="*/ 441 w 1252"/>
                  <a:gd name="T75" fmla="*/ 29 h 1886"/>
                  <a:gd name="T76" fmla="*/ 397 w 1252"/>
                  <a:gd name="T77" fmla="*/ 45 h 1886"/>
                  <a:gd name="T78" fmla="*/ 354 w 1252"/>
                  <a:gd name="T79" fmla="*/ 64 h 1886"/>
                  <a:gd name="T80" fmla="*/ 271 w 1252"/>
                  <a:gd name="T81" fmla="*/ 109 h 1886"/>
                  <a:gd name="T82" fmla="*/ 194 w 1252"/>
                  <a:gd name="T83" fmla="*/ 162 h 1886"/>
                  <a:gd name="T84" fmla="*/ 122 w 1252"/>
                  <a:gd name="T85" fmla="*/ 223 h 1886"/>
                  <a:gd name="T86" fmla="*/ 58 w 1252"/>
                  <a:gd name="T87" fmla="*/ 287 h 1886"/>
                  <a:gd name="T88" fmla="*/ 0 w 1252"/>
                  <a:gd name="T89" fmla="*/ 353 h 1886"/>
                  <a:gd name="T90" fmla="*/ 0 w 1252"/>
                  <a:gd name="T91" fmla="*/ 1520 h 1886"/>
                  <a:gd name="T92" fmla="*/ 52 w 1252"/>
                  <a:gd name="T93" fmla="*/ 1583 h 1886"/>
                  <a:gd name="T94" fmla="*/ 115 w 1252"/>
                  <a:gd name="T95" fmla="*/ 1647 h 1886"/>
                  <a:gd name="T96" fmla="*/ 186 w 1252"/>
                  <a:gd name="T97" fmla="*/ 1709 h 1886"/>
                  <a:gd name="T98" fmla="*/ 268 w 1252"/>
                  <a:gd name="T99" fmla="*/ 1765 h 1886"/>
                  <a:gd name="T100" fmla="*/ 356 w 1252"/>
                  <a:gd name="T101" fmla="*/ 1815 h 1886"/>
                  <a:gd name="T102" fmla="*/ 402 w 1252"/>
                  <a:gd name="T103" fmla="*/ 1834 h 1886"/>
                  <a:gd name="T104" fmla="*/ 450 w 1252"/>
                  <a:gd name="T105" fmla="*/ 1853 h 1886"/>
                  <a:gd name="T106" fmla="*/ 498 w 1252"/>
                  <a:gd name="T107" fmla="*/ 1866 h 1886"/>
                  <a:gd name="T108" fmla="*/ 549 w 1252"/>
                  <a:gd name="T109" fmla="*/ 1878 h 1886"/>
                  <a:gd name="T110" fmla="*/ 599 w 1252"/>
                  <a:gd name="T111" fmla="*/ 1885 h 1886"/>
                  <a:gd name="T112" fmla="*/ 650 w 1252"/>
                  <a:gd name="T113" fmla="*/ 1886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2" h="1886">
                    <a:moveTo>
                      <a:pt x="650" y="1886"/>
                    </a:moveTo>
                    <a:lnTo>
                      <a:pt x="650" y="1886"/>
                    </a:lnTo>
                    <a:lnTo>
                      <a:pt x="687" y="1886"/>
                    </a:lnTo>
                    <a:lnTo>
                      <a:pt x="721" y="1884"/>
                    </a:lnTo>
                    <a:lnTo>
                      <a:pt x="756" y="1879"/>
                    </a:lnTo>
                    <a:lnTo>
                      <a:pt x="788" y="1873"/>
                    </a:lnTo>
                    <a:lnTo>
                      <a:pt x="820" y="1865"/>
                    </a:lnTo>
                    <a:lnTo>
                      <a:pt x="851" y="1855"/>
                    </a:lnTo>
                    <a:lnTo>
                      <a:pt x="880" y="1844"/>
                    </a:lnTo>
                    <a:lnTo>
                      <a:pt x="908" y="1831"/>
                    </a:lnTo>
                    <a:lnTo>
                      <a:pt x="937" y="1816"/>
                    </a:lnTo>
                    <a:lnTo>
                      <a:pt x="963" y="1800"/>
                    </a:lnTo>
                    <a:lnTo>
                      <a:pt x="989" y="1781"/>
                    </a:lnTo>
                    <a:lnTo>
                      <a:pt x="1012" y="1762"/>
                    </a:lnTo>
                    <a:lnTo>
                      <a:pt x="1035" y="1741"/>
                    </a:lnTo>
                    <a:lnTo>
                      <a:pt x="1058" y="1717"/>
                    </a:lnTo>
                    <a:lnTo>
                      <a:pt x="1079" y="1691"/>
                    </a:lnTo>
                    <a:lnTo>
                      <a:pt x="1098" y="1666"/>
                    </a:lnTo>
                    <a:lnTo>
                      <a:pt x="1117" y="1636"/>
                    </a:lnTo>
                    <a:lnTo>
                      <a:pt x="1134" y="1606"/>
                    </a:lnTo>
                    <a:lnTo>
                      <a:pt x="1150" y="1574"/>
                    </a:lnTo>
                    <a:lnTo>
                      <a:pt x="1165" y="1541"/>
                    </a:lnTo>
                    <a:lnTo>
                      <a:pt x="1178" y="1505"/>
                    </a:lnTo>
                    <a:lnTo>
                      <a:pt x="1192" y="1468"/>
                    </a:lnTo>
                    <a:lnTo>
                      <a:pt x="1203" y="1429"/>
                    </a:lnTo>
                    <a:lnTo>
                      <a:pt x="1213" y="1390"/>
                    </a:lnTo>
                    <a:lnTo>
                      <a:pt x="1223" y="1346"/>
                    </a:lnTo>
                    <a:lnTo>
                      <a:pt x="1230" y="1303"/>
                    </a:lnTo>
                    <a:lnTo>
                      <a:pt x="1237" y="1258"/>
                    </a:lnTo>
                    <a:lnTo>
                      <a:pt x="1242" y="1210"/>
                    </a:lnTo>
                    <a:lnTo>
                      <a:pt x="1247" y="1162"/>
                    </a:lnTo>
                    <a:lnTo>
                      <a:pt x="1250" y="1111"/>
                    </a:lnTo>
                    <a:lnTo>
                      <a:pt x="1252" y="1058"/>
                    </a:lnTo>
                    <a:lnTo>
                      <a:pt x="1252" y="1004"/>
                    </a:lnTo>
                    <a:lnTo>
                      <a:pt x="1252" y="1004"/>
                    </a:lnTo>
                    <a:lnTo>
                      <a:pt x="1252" y="940"/>
                    </a:lnTo>
                    <a:lnTo>
                      <a:pt x="1250" y="878"/>
                    </a:lnTo>
                    <a:lnTo>
                      <a:pt x="1247" y="818"/>
                    </a:lnTo>
                    <a:lnTo>
                      <a:pt x="1242" y="761"/>
                    </a:lnTo>
                    <a:lnTo>
                      <a:pt x="1236" y="706"/>
                    </a:lnTo>
                    <a:lnTo>
                      <a:pt x="1229" y="653"/>
                    </a:lnTo>
                    <a:lnTo>
                      <a:pt x="1221" y="602"/>
                    </a:lnTo>
                    <a:lnTo>
                      <a:pt x="1212" y="553"/>
                    </a:lnTo>
                    <a:lnTo>
                      <a:pt x="1201" y="506"/>
                    </a:lnTo>
                    <a:lnTo>
                      <a:pt x="1188" y="462"/>
                    </a:lnTo>
                    <a:lnTo>
                      <a:pt x="1176" y="420"/>
                    </a:lnTo>
                    <a:lnTo>
                      <a:pt x="1161" y="380"/>
                    </a:lnTo>
                    <a:lnTo>
                      <a:pt x="1145" y="342"/>
                    </a:lnTo>
                    <a:lnTo>
                      <a:pt x="1129" y="306"/>
                    </a:lnTo>
                    <a:lnTo>
                      <a:pt x="1111" y="272"/>
                    </a:lnTo>
                    <a:lnTo>
                      <a:pt x="1091" y="240"/>
                    </a:lnTo>
                    <a:lnTo>
                      <a:pt x="1071" y="210"/>
                    </a:lnTo>
                    <a:lnTo>
                      <a:pt x="1049" y="183"/>
                    </a:lnTo>
                    <a:lnTo>
                      <a:pt x="1027" y="157"/>
                    </a:lnTo>
                    <a:lnTo>
                      <a:pt x="1002" y="134"/>
                    </a:lnTo>
                    <a:lnTo>
                      <a:pt x="977" y="112"/>
                    </a:lnTo>
                    <a:lnTo>
                      <a:pt x="952" y="92"/>
                    </a:lnTo>
                    <a:lnTo>
                      <a:pt x="924" y="75"/>
                    </a:lnTo>
                    <a:lnTo>
                      <a:pt x="896" y="59"/>
                    </a:lnTo>
                    <a:lnTo>
                      <a:pt x="867" y="44"/>
                    </a:lnTo>
                    <a:lnTo>
                      <a:pt x="836" y="33"/>
                    </a:lnTo>
                    <a:lnTo>
                      <a:pt x="804" y="22"/>
                    </a:lnTo>
                    <a:lnTo>
                      <a:pt x="770" y="14"/>
                    </a:lnTo>
                    <a:lnTo>
                      <a:pt x="737" y="7"/>
                    </a:lnTo>
                    <a:lnTo>
                      <a:pt x="701" y="3"/>
                    </a:lnTo>
                    <a:lnTo>
                      <a:pt x="666" y="1"/>
                    </a:lnTo>
                    <a:lnTo>
                      <a:pt x="629" y="0"/>
                    </a:lnTo>
                    <a:lnTo>
                      <a:pt x="629" y="0"/>
                    </a:lnTo>
                    <a:lnTo>
                      <a:pt x="604" y="0"/>
                    </a:lnTo>
                    <a:lnTo>
                      <a:pt x="581" y="1"/>
                    </a:lnTo>
                    <a:lnTo>
                      <a:pt x="557" y="3"/>
                    </a:lnTo>
                    <a:lnTo>
                      <a:pt x="534" y="7"/>
                    </a:lnTo>
                    <a:lnTo>
                      <a:pt x="510" y="12"/>
                    </a:lnTo>
                    <a:lnTo>
                      <a:pt x="487" y="17"/>
                    </a:lnTo>
                    <a:lnTo>
                      <a:pt x="465" y="23"/>
                    </a:lnTo>
                    <a:lnTo>
                      <a:pt x="441" y="29"/>
                    </a:lnTo>
                    <a:lnTo>
                      <a:pt x="419" y="37"/>
                    </a:lnTo>
                    <a:lnTo>
                      <a:pt x="397" y="45"/>
                    </a:lnTo>
                    <a:lnTo>
                      <a:pt x="376" y="55"/>
                    </a:lnTo>
                    <a:lnTo>
                      <a:pt x="354" y="64"/>
                    </a:lnTo>
                    <a:lnTo>
                      <a:pt x="312" y="86"/>
                    </a:lnTo>
                    <a:lnTo>
                      <a:pt x="271" y="109"/>
                    </a:lnTo>
                    <a:lnTo>
                      <a:pt x="232" y="135"/>
                    </a:lnTo>
                    <a:lnTo>
                      <a:pt x="194" y="162"/>
                    </a:lnTo>
                    <a:lnTo>
                      <a:pt x="157" y="192"/>
                    </a:lnTo>
                    <a:lnTo>
                      <a:pt x="122" y="223"/>
                    </a:lnTo>
                    <a:lnTo>
                      <a:pt x="89" y="255"/>
                    </a:lnTo>
                    <a:lnTo>
                      <a:pt x="58" y="287"/>
                    </a:lnTo>
                    <a:lnTo>
                      <a:pt x="28" y="320"/>
                    </a:lnTo>
                    <a:lnTo>
                      <a:pt x="0" y="353"/>
                    </a:lnTo>
                    <a:lnTo>
                      <a:pt x="0" y="1520"/>
                    </a:lnTo>
                    <a:lnTo>
                      <a:pt x="0" y="1520"/>
                    </a:lnTo>
                    <a:lnTo>
                      <a:pt x="25" y="1551"/>
                    </a:lnTo>
                    <a:lnTo>
                      <a:pt x="52" y="1583"/>
                    </a:lnTo>
                    <a:lnTo>
                      <a:pt x="81" y="1615"/>
                    </a:lnTo>
                    <a:lnTo>
                      <a:pt x="115" y="1647"/>
                    </a:lnTo>
                    <a:lnTo>
                      <a:pt x="149" y="1678"/>
                    </a:lnTo>
                    <a:lnTo>
                      <a:pt x="186" y="1709"/>
                    </a:lnTo>
                    <a:lnTo>
                      <a:pt x="226" y="1737"/>
                    </a:lnTo>
                    <a:lnTo>
                      <a:pt x="268" y="1765"/>
                    </a:lnTo>
                    <a:lnTo>
                      <a:pt x="311" y="1791"/>
                    </a:lnTo>
                    <a:lnTo>
                      <a:pt x="356" y="1815"/>
                    </a:lnTo>
                    <a:lnTo>
                      <a:pt x="378" y="1825"/>
                    </a:lnTo>
                    <a:lnTo>
                      <a:pt x="402" y="1834"/>
                    </a:lnTo>
                    <a:lnTo>
                      <a:pt x="425" y="1844"/>
                    </a:lnTo>
                    <a:lnTo>
                      <a:pt x="450" y="1853"/>
                    </a:lnTo>
                    <a:lnTo>
                      <a:pt x="473" y="1860"/>
                    </a:lnTo>
                    <a:lnTo>
                      <a:pt x="498" y="1866"/>
                    </a:lnTo>
                    <a:lnTo>
                      <a:pt x="523" y="1873"/>
                    </a:lnTo>
                    <a:lnTo>
                      <a:pt x="549" y="1878"/>
                    </a:lnTo>
                    <a:lnTo>
                      <a:pt x="573" y="1881"/>
                    </a:lnTo>
                    <a:lnTo>
                      <a:pt x="599" y="1885"/>
                    </a:lnTo>
                    <a:lnTo>
                      <a:pt x="624" y="1886"/>
                    </a:lnTo>
                    <a:lnTo>
                      <a:pt x="650" y="1886"/>
                    </a:lnTo>
                    <a:lnTo>
                      <a:pt x="650" y="1886"/>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0" name="Freeform 22"/>
              <p:cNvSpPr>
                <a:spLocks/>
              </p:cNvSpPr>
              <p:nvPr userDrawn="1"/>
            </p:nvSpPr>
            <p:spPr bwMode="auto">
              <a:xfrm>
                <a:off x="10159607" y="1744663"/>
                <a:ext cx="660400" cy="357187"/>
              </a:xfrm>
              <a:custGeom>
                <a:avLst/>
                <a:gdLst>
                  <a:gd name="T0" fmla="*/ 1247 w 1247"/>
                  <a:gd name="T1" fmla="*/ 469 h 674"/>
                  <a:gd name="T2" fmla="*/ 1245 w 1247"/>
                  <a:gd name="T3" fmla="*/ 414 h 674"/>
                  <a:gd name="T4" fmla="*/ 1239 w 1247"/>
                  <a:gd name="T5" fmla="*/ 362 h 674"/>
                  <a:gd name="T6" fmla="*/ 1229 w 1247"/>
                  <a:gd name="T7" fmla="*/ 314 h 674"/>
                  <a:gd name="T8" fmla="*/ 1213 w 1247"/>
                  <a:gd name="T9" fmla="*/ 268 h 674"/>
                  <a:gd name="T10" fmla="*/ 1194 w 1247"/>
                  <a:gd name="T11" fmla="*/ 227 h 674"/>
                  <a:gd name="T12" fmla="*/ 1171 w 1247"/>
                  <a:gd name="T13" fmla="*/ 188 h 674"/>
                  <a:gd name="T14" fmla="*/ 1144 w 1247"/>
                  <a:gd name="T15" fmla="*/ 153 h 674"/>
                  <a:gd name="T16" fmla="*/ 1113 w 1247"/>
                  <a:gd name="T17" fmla="*/ 122 h 674"/>
                  <a:gd name="T18" fmla="*/ 1078 w 1247"/>
                  <a:gd name="T19" fmla="*/ 93 h 674"/>
                  <a:gd name="T20" fmla="*/ 1039 w 1247"/>
                  <a:gd name="T21" fmla="*/ 69 h 674"/>
                  <a:gd name="T22" fmla="*/ 996 w 1247"/>
                  <a:gd name="T23" fmla="*/ 48 h 674"/>
                  <a:gd name="T24" fmla="*/ 949 w 1247"/>
                  <a:gd name="T25" fmla="*/ 31 h 674"/>
                  <a:gd name="T26" fmla="*/ 898 w 1247"/>
                  <a:gd name="T27" fmla="*/ 17 h 674"/>
                  <a:gd name="T28" fmla="*/ 844 w 1247"/>
                  <a:gd name="T29" fmla="*/ 7 h 674"/>
                  <a:gd name="T30" fmla="*/ 786 w 1247"/>
                  <a:gd name="T31" fmla="*/ 1 h 674"/>
                  <a:gd name="T32" fmla="*/ 725 w 1247"/>
                  <a:gd name="T33" fmla="*/ 0 h 674"/>
                  <a:gd name="T34" fmla="*/ 672 w 1247"/>
                  <a:gd name="T35" fmla="*/ 0 h 674"/>
                  <a:gd name="T36" fmla="*/ 571 w 1247"/>
                  <a:gd name="T37" fmla="*/ 5 h 674"/>
                  <a:gd name="T38" fmla="*/ 473 w 1247"/>
                  <a:gd name="T39" fmla="*/ 16 h 674"/>
                  <a:gd name="T40" fmla="*/ 381 w 1247"/>
                  <a:gd name="T41" fmla="*/ 31 h 674"/>
                  <a:gd name="T42" fmla="*/ 292 w 1247"/>
                  <a:gd name="T43" fmla="*/ 52 h 674"/>
                  <a:gd name="T44" fmla="*/ 207 w 1247"/>
                  <a:gd name="T45" fmla="*/ 79 h 674"/>
                  <a:gd name="T46" fmla="*/ 123 w 1247"/>
                  <a:gd name="T47" fmla="*/ 112 h 674"/>
                  <a:gd name="T48" fmla="*/ 41 w 1247"/>
                  <a:gd name="T49" fmla="*/ 151 h 674"/>
                  <a:gd name="T50" fmla="*/ 413 w 1247"/>
                  <a:gd name="T51" fmla="*/ 581 h 674"/>
                  <a:gd name="T52" fmla="*/ 466 w 1247"/>
                  <a:gd name="T53" fmla="*/ 577 h 674"/>
                  <a:gd name="T54" fmla="*/ 574 w 1247"/>
                  <a:gd name="T55" fmla="*/ 570 h 674"/>
                  <a:gd name="T56" fmla="*/ 629 w 1247"/>
                  <a:gd name="T57" fmla="*/ 569 h 674"/>
                  <a:gd name="T58" fmla="*/ 723 w 1247"/>
                  <a:gd name="T59" fmla="*/ 572 h 674"/>
                  <a:gd name="T60" fmla="*/ 813 w 1247"/>
                  <a:gd name="T61" fmla="*/ 577 h 674"/>
                  <a:gd name="T62" fmla="*/ 898 w 1247"/>
                  <a:gd name="T63" fmla="*/ 585 h 674"/>
                  <a:gd name="T64" fmla="*/ 979 w 1247"/>
                  <a:gd name="T65" fmla="*/ 596 h 674"/>
                  <a:gd name="T66" fmla="*/ 1052 w 1247"/>
                  <a:gd name="T67" fmla="*/ 611 h 674"/>
                  <a:gd name="T68" fmla="*/ 1123 w 1247"/>
                  <a:gd name="T69" fmla="*/ 629 h 674"/>
                  <a:gd name="T70" fmla="*/ 1188 w 1247"/>
                  <a:gd name="T71" fmla="*/ 650 h 674"/>
                  <a:gd name="T72" fmla="*/ 1247 w 1247"/>
                  <a:gd name="T73" fmla="*/ 67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7" h="674">
                    <a:moveTo>
                      <a:pt x="1247" y="469"/>
                    </a:moveTo>
                    <a:lnTo>
                      <a:pt x="1247" y="469"/>
                    </a:lnTo>
                    <a:lnTo>
                      <a:pt x="1247" y="441"/>
                    </a:lnTo>
                    <a:lnTo>
                      <a:pt x="1245" y="414"/>
                    </a:lnTo>
                    <a:lnTo>
                      <a:pt x="1242" y="388"/>
                    </a:lnTo>
                    <a:lnTo>
                      <a:pt x="1239" y="362"/>
                    </a:lnTo>
                    <a:lnTo>
                      <a:pt x="1234" y="337"/>
                    </a:lnTo>
                    <a:lnTo>
                      <a:pt x="1229" y="314"/>
                    </a:lnTo>
                    <a:lnTo>
                      <a:pt x="1221" y="291"/>
                    </a:lnTo>
                    <a:lnTo>
                      <a:pt x="1213" y="268"/>
                    </a:lnTo>
                    <a:lnTo>
                      <a:pt x="1204" y="247"/>
                    </a:lnTo>
                    <a:lnTo>
                      <a:pt x="1194" y="227"/>
                    </a:lnTo>
                    <a:lnTo>
                      <a:pt x="1183" y="207"/>
                    </a:lnTo>
                    <a:lnTo>
                      <a:pt x="1171" y="188"/>
                    </a:lnTo>
                    <a:lnTo>
                      <a:pt x="1158" y="170"/>
                    </a:lnTo>
                    <a:lnTo>
                      <a:pt x="1144" y="153"/>
                    </a:lnTo>
                    <a:lnTo>
                      <a:pt x="1129" y="137"/>
                    </a:lnTo>
                    <a:lnTo>
                      <a:pt x="1113" y="122"/>
                    </a:lnTo>
                    <a:lnTo>
                      <a:pt x="1096" y="107"/>
                    </a:lnTo>
                    <a:lnTo>
                      <a:pt x="1078" y="93"/>
                    </a:lnTo>
                    <a:lnTo>
                      <a:pt x="1059" y="81"/>
                    </a:lnTo>
                    <a:lnTo>
                      <a:pt x="1039" y="69"/>
                    </a:lnTo>
                    <a:lnTo>
                      <a:pt x="1018" y="58"/>
                    </a:lnTo>
                    <a:lnTo>
                      <a:pt x="996" y="48"/>
                    </a:lnTo>
                    <a:lnTo>
                      <a:pt x="972" y="39"/>
                    </a:lnTo>
                    <a:lnTo>
                      <a:pt x="949" y="31"/>
                    </a:lnTo>
                    <a:lnTo>
                      <a:pt x="924" y="23"/>
                    </a:lnTo>
                    <a:lnTo>
                      <a:pt x="898" y="17"/>
                    </a:lnTo>
                    <a:lnTo>
                      <a:pt x="873" y="12"/>
                    </a:lnTo>
                    <a:lnTo>
                      <a:pt x="844" y="7"/>
                    </a:lnTo>
                    <a:lnTo>
                      <a:pt x="816" y="4"/>
                    </a:lnTo>
                    <a:lnTo>
                      <a:pt x="786" y="1"/>
                    </a:lnTo>
                    <a:lnTo>
                      <a:pt x="757" y="0"/>
                    </a:lnTo>
                    <a:lnTo>
                      <a:pt x="725" y="0"/>
                    </a:lnTo>
                    <a:lnTo>
                      <a:pt x="725" y="0"/>
                    </a:lnTo>
                    <a:lnTo>
                      <a:pt x="672" y="0"/>
                    </a:lnTo>
                    <a:lnTo>
                      <a:pt x="621" y="2"/>
                    </a:lnTo>
                    <a:lnTo>
                      <a:pt x="571" y="5"/>
                    </a:lnTo>
                    <a:lnTo>
                      <a:pt x="521" y="10"/>
                    </a:lnTo>
                    <a:lnTo>
                      <a:pt x="473" y="16"/>
                    </a:lnTo>
                    <a:lnTo>
                      <a:pt x="428" y="22"/>
                    </a:lnTo>
                    <a:lnTo>
                      <a:pt x="381" y="31"/>
                    </a:lnTo>
                    <a:lnTo>
                      <a:pt x="336" y="40"/>
                    </a:lnTo>
                    <a:lnTo>
                      <a:pt x="292" y="52"/>
                    </a:lnTo>
                    <a:lnTo>
                      <a:pt x="249" y="65"/>
                    </a:lnTo>
                    <a:lnTo>
                      <a:pt x="207" y="79"/>
                    </a:lnTo>
                    <a:lnTo>
                      <a:pt x="165" y="95"/>
                    </a:lnTo>
                    <a:lnTo>
                      <a:pt x="123" y="112"/>
                    </a:lnTo>
                    <a:lnTo>
                      <a:pt x="81" y="130"/>
                    </a:lnTo>
                    <a:lnTo>
                      <a:pt x="41" y="151"/>
                    </a:lnTo>
                    <a:lnTo>
                      <a:pt x="0" y="174"/>
                    </a:lnTo>
                    <a:lnTo>
                      <a:pt x="413" y="581"/>
                    </a:lnTo>
                    <a:lnTo>
                      <a:pt x="413" y="581"/>
                    </a:lnTo>
                    <a:lnTo>
                      <a:pt x="466" y="577"/>
                    </a:lnTo>
                    <a:lnTo>
                      <a:pt x="519" y="573"/>
                    </a:lnTo>
                    <a:lnTo>
                      <a:pt x="574" y="570"/>
                    </a:lnTo>
                    <a:lnTo>
                      <a:pt x="629" y="569"/>
                    </a:lnTo>
                    <a:lnTo>
                      <a:pt x="629" y="569"/>
                    </a:lnTo>
                    <a:lnTo>
                      <a:pt x="677" y="569"/>
                    </a:lnTo>
                    <a:lnTo>
                      <a:pt x="723" y="572"/>
                    </a:lnTo>
                    <a:lnTo>
                      <a:pt x="769" y="573"/>
                    </a:lnTo>
                    <a:lnTo>
                      <a:pt x="813" y="577"/>
                    </a:lnTo>
                    <a:lnTo>
                      <a:pt x="857" y="580"/>
                    </a:lnTo>
                    <a:lnTo>
                      <a:pt x="898" y="585"/>
                    </a:lnTo>
                    <a:lnTo>
                      <a:pt x="939" y="590"/>
                    </a:lnTo>
                    <a:lnTo>
                      <a:pt x="979" y="596"/>
                    </a:lnTo>
                    <a:lnTo>
                      <a:pt x="1015" y="604"/>
                    </a:lnTo>
                    <a:lnTo>
                      <a:pt x="1052" y="611"/>
                    </a:lnTo>
                    <a:lnTo>
                      <a:pt x="1088" y="620"/>
                    </a:lnTo>
                    <a:lnTo>
                      <a:pt x="1123" y="629"/>
                    </a:lnTo>
                    <a:lnTo>
                      <a:pt x="1156" y="639"/>
                    </a:lnTo>
                    <a:lnTo>
                      <a:pt x="1188" y="650"/>
                    </a:lnTo>
                    <a:lnTo>
                      <a:pt x="1218" y="662"/>
                    </a:lnTo>
                    <a:lnTo>
                      <a:pt x="1247" y="674"/>
                    </a:lnTo>
                    <a:lnTo>
                      <a:pt x="1247" y="46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grpSp>
    </p:spTree>
    <p:extLst>
      <p:ext uri="{BB962C8B-B14F-4D97-AF65-F5344CB8AC3E}">
        <p14:creationId xmlns:p14="http://schemas.microsoft.com/office/powerpoint/2010/main" val="2188986253"/>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21" name="Rectangle 20"/>
          <p:cNvSpPr/>
          <p:nvPr userDrawn="1"/>
        </p:nvSpPr>
        <p:spPr>
          <a:xfrm flipV="1">
            <a:off x="0" y="0"/>
            <a:ext cx="12192000" cy="6858000"/>
          </a:xfrm>
          <a:prstGeom prst="rect">
            <a:avLst/>
          </a:prstGeom>
          <a:solidFill>
            <a:srgbClr val="58B8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2" name="Title 1"/>
          <p:cNvSpPr>
            <a:spLocks noGrp="1"/>
          </p:cNvSpPr>
          <p:nvPr>
            <p:ph type="title" hasCustomPrompt="1"/>
          </p:nvPr>
        </p:nvSpPr>
        <p:spPr>
          <a:xfrm>
            <a:off x="963085" y="4406901"/>
            <a:ext cx="10363200" cy="1362075"/>
          </a:xfrm>
          <a:prstGeom prst="rect">
            <a:avLst/>
          </a:prstGeom>
        </p:spPr>
        <p:txBody>
          <a:bodyPr anchor="t"/>
          <a:lstStyle>
            <a:lvl1pPr algn="l">
              <a:defRPr sz="5333" b="0" cap="none" baseline="0">
                <a:solidFill>
                  <a:schemeClr val="bg1"/>
                </a:solidFill>
                <a:latin typeface="+mj-lt"/>
              </a:defRPr>
            </a:lvl1pPr>
          </a:lstStyle>
          <a:p>
            <a:r>
              <a:rPr lang="en-US" dirty="0"/>
              <a:t>click to edit master title style</a:t>
            </a:r>
          </a:p>
        </p:txBody>
      </p:sp>
      <p:grpSp>
        <p:nvGrpSpPr>
          <p:cNvPr id="5" name="Group 4"/>
          <p:cNvGrpSpPr>
            <a:grpSpLocks noChangeAspect="1"/>
          </p:cNvGrpSpPr>
          <p:nvPr userDrawn="1"/>
        </p:nvGrpSpPr>
        <p:grpSpPr>
          <a:xfrm>
            <a:off x="963085" y="819273"/>
            <a:ext cx="3890064" cy="2935864"/>
            <a:chOff x="4902343" y="163680"/>
            <a:chExt cx="6879425" cy="5191961"/>
          </a:xfrm>
        </p:grpSpPr>
        <p:sp>
          <p:nvSpPr>
            <p:cNvPr id="6" name="Freeform 5"/>
            <p:cNvSpPr>
              <a:spLocks/>
            </p:cNvSpPr>
            <p:nvPr userDrawn="1"/>
          </p:nvSpPr>
          <p:spPr bwMode="auto">
            <a:xfrm>
              <a:off x="4958693" y="212142"/>
              <a:ext cx="6823075" cy="5143499"/>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close/>
                </a:path>
              </a:pathLst>
            </a:custGeom>
            <a:gradFill>
              <a:gsLst>
                <a:gs pos="0">
                  <a:schemeClr val="tx1">
                    <a:alpha val="20000"/>
                  </a:schemeClr>
                </a:gs>
                <a:gs pos="100000">
                  <a:schemeClr val="tx1">
                    <a:alpha val="0"/>
                  </a:schemeClr>
                </a:gs>
              </a:gsLst>
              <a:lin ang="4500000" scaled="0"/>
            </a:gradFill>
            <a:ln>
              <a:noFill/>
            </a:ln>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nvGrpSpPr>
            <p:cNvPr id="7" name="Group 6"/>
            <p:cNvGrpSpPr>
              <a:grpSpLocks noChangeAspect="1"/>
            </p:cNvGrpSpPr>
            <p:nvPr userDrawn="1"/>
          </p:nvGrpSpPr>
          <p:grpSpPr>
            <a:xfrm>
              <a:off x="4902343" y="163680"/>
              <a:ext cx="4591630" cy="2903371"/>
              <a:chOff x="7227490" y="-576264"/>
              <a:chExt cx="8134347" cy="5143501"/>
            </a:xfrm>
          </p:grpSpPr>
          <p:sp>
            <p:nvSpPr>
              <p:cNvPr id="8" name="Freeform 10"/>
              <p:cNvSpPr>
                <a:spLocks/>
              </p:cNvSpPr>
              <p:nvPr userDrawn="1"/>
            </p:nvSpPr>
            <p:spPr bwMode="auto">
              <a:xfrm>
                <a:off x="7227490" y="-576264"/>
                <a:ext cx="8134347" cy="5143499"/>
              </a:xfrm>
              <a:custGeom>
                <a:avLst/>
                <a:gdLst>
                  <a:gd name="T0" fmla="*/ 15344 w 15372"/>
                  <a:gd name="T1" fmla="*/ 5209 h 9720"/>
                  <a:gd name="T2" fmla="*/ 15236 w 15372"/>
                  <a:gd name="T3" fmla="*/ 4779 h 9720"/>
                  <a:gd name="T4" fmla="*/ 15055 w 15372"/>
                  <a:gd name="T5" fmla="*/ 4383 h 9720"/>
                  <a:gd name="T6" fmla="*/ 14808 w 15372"/>
                  <a:gd name="T7" fmla="*/ 4031 h 9720"/>
                  <a:gd name="T8" fmla="*/ 14502 w 15372"/>
                  <a:gd name="T9" fmla="*/ 3729 h 9720"/>
                  <a:gd name="T10" fmla="*/ 14146 w 15372"/>
                  <a:gd name="T11" fmla="*/ 3486 h 9720"/>
                  <a:gd name="T12" fmla="*/ 13872 w 15372"/>
                  <a:gd name="T13" fmla="*/ 3208 h 9720"/>
                  <a:gd name="T14" fmla="*/ 13671 w 15372"/>
                  <a:gd name="T15" fmla="*/ 2692 h 9720"/>
                  <a:gd name="T16" fmla="*/ 13369 w 15372"/>
                  <a:gd name="T17" fmla="*/ 2239 h 9720"/>
                  <a:gd name="T18" fmla="*/ 12981 w 15372"/>
                  <a:gd name="T19" fmla="*/ 1859 h 9720"/>
                  <a:gd name="T20" fmla="*/ 12520 w 15372"/>
                  <a:gd name="T21" fmla="*/ 1567 h 9720"/>
                  <a:gd name="T22" fmla="*/ 12001 w 15372"/>
                  <a:gd name="T23" fmla="*/ 1378 h 9720"/>
                  <a:gd name="T24" fmla="*/ 11436 w 15372"/>
                  <a:gd name="T25" fmla="*/ 1302 h 9720"/>
                  <a:gd name="T26" fmla="*/ 10961 w 15372"/>
                  <a:gd name="T27" fmla="*/ 1336 h 9720"/>
                  <a:gd name="T28" fmla="*/ 10472 w 15372"/>
                  <a:gd name="T29" fmla="*/ 1466 h 9720"/>
                  <a:gd name="T30" fmla="*/ 10026 w 15372"/>
                  <a:gd name="T31" fmla="*/ 1686 h 9720"/>
                  <a:gd name="T32" fmla="*/ 9697 w 15372"/>
                  <a:gd name="T33" fmla="*/ 1550 h 9720"/>
                  <a:gd name="T34" fmla="*/ 9313 w 15372"/>
                  <a:gd name="T35" fmla="*/ 1102 h 9720"/>
                  <a:gd name="T36" fmla="*/ 8865 w 15372"/>
                  <a:gd name="T37" fmla="*/ 718 h 9720"/>
                  <a:gd name="T38" fmla="*/ 8361 w 15372"/>
                  <a:gd name="T39" fmla="*/ 409 h 9720"/>
                  <a:gd name="T40" fmla="*/ 7807 w 15372"/>
                  <a:gd name="T41" fmla="*/ 181 h 9720"/>
                  <a:gd name="T42" fmla="*/ 7213 w 15372"/>
                  <a:gd name="T43" fmla="*/ 42 h 9720"/>
                  <a:gd name="T44" fmla="*/ 6651 w 15372"/>
                  <a:gd name="T45" fmla="*/ 0 h 9720"/>
                  <a:gd name="T46" fmla="*/ 5982 w 15372"/>
                  <a:gd name="T47" fmla="*/ 59 h 9720"/>
                  <a:gd name="T48" fmla="*/ 5352 w 15372"/>
                  <a:gd name="T49" fmla="*/ 230 h 9720"/>
                  <a:gd name="T50" fmla="*/ 4771 w 15372"/>
                  <a:gd name="T51" fmla="*/ 503 h 9720"/>
                  <a:gd name="T52" fmla="*/ 4249 w 15372"/>
                  <a:gd name="T53" fmla="*/ 866 h 9720"/>
                  <a:gd name="T54" fmla="*/ 3797 w 15372"/>
                  <a:gd name="T55" fmla="*/ 1310 h 9720"/>
                  <a:gd name="T56" fmla="*/ 3424 w 15372"/>
                  <a:gd name="T57" fmla="*/ 1825 h 9720"/>
                  <a:gd name="T58" fmla="*/ 2878 w 15372"/>
                  <a:gd name="T59" fmla="*/ 2081 h 9720"/>
                  <a:gd name="T60" fmla="*/ 2088 w 15372"/>
                  <a:gd name="T61" fmla="*/ 2296 h 9720"/>
                  <a:gd name="T62" fmla="*/ 1386 w 15372"/>
                  <a:gd name="T63" fmla="*/ 2685 h 9720"/>
                  <a:gd name="T64" fmla="*/ 802 w 15372"/>
                  <a:gd name="T65" fmla="*/ 3225 h 9720"/>
                  <a:gd name="T66" fmla="*/ 360 w 15372"/>
                  <a:gd name="T67" fmla="*/ 3889 h 9720"/>
                  <a:gd name="T68" fmla="*/ 84 w 15372"/>
                  <a:gd name="T69" fmla="*/ 4652 h 9720"/>
                  <a:gd name="T70" fmla="*/ 0 w 15372"/>
                  <a:gd name="T71" fmla="*/ 5402 h 9720"/>
                  <a:gd name="T72" fmla="*/ 106 w 15372"/>
                  <a:gd name="T73" fmla="*/ 6241 h 9720"/>
                  <a:gd name="T74" fmla="*/ 405 w 15372"/>
                  <a:gd name="T75" fmla="*/ 7002 h 9720"/>
                  <a:gd name="T76" fmla="*/ 871 w 15372"/>
                  <a:gd name="T77" fmla="*/ 7658 h 9720"/>
                  <a:gd name="T78" fmla="*/ 1480 w 15372"/>
                  <a:gd name="T79" fmla="*/ 8185 h 9720"/>
                  <a:gd name="T80" fmla="*/ 2202 w 15372"/>
                  <a:gd name="T81" fmla="*/ 8554 h 9720"/>
                  <a:gd name="T82" fmla="*/ 3013 w 15372"/>
                  <a:gd name="T83" fmla="*/ 8740 h 9720"/>
                  <a:gd name="T84" fmla="*/ 3627 w 15372"/>
                  <a:gd name="T85" fmla="*/ 8747 h 9720"/>
                  <a:gd name="T86" fmla="*/ 4150 w 15372"/>
                  <a:gd name="T87" fmla="*/ 8663 h 9720"/>
                  <a:gd name="T88" fmla="*/ 4861 w 15372"/>
                  <a:gd name="T89" fmla="*/ 9100 h 9720"/>
                  <a:gd name="T90" fmla="*/ 5785 w 15372"/>
                  <a:gd name="T91" fmla="*/ 9501 h 9720"/>
                  <a:gd name="T92" fmla="*/ 6798 w 15372"/>
                  <a:gd name="T93" fmla="*/ 9702 h 9720"/>
                  <a:gd name="T94" fmla="*/ 7782 w 15372"/>
                  <a:gd name="T95" fmla="*/ 9688 h 9720"/>
                  <a:gd name="T96" fmla="*/ 8836 w 15372"/>
                  <a:gd name="T97" fmla="*/ 9443 h 9720"/>
                  <a:gd name="T98" fmla="*/ 9788 w 15372"/>
                  <a:gd name="T99" fmla="*/ 8979 h 9720"/>
                  <a:gd name="T100" fmla="*/ 10493 w 15372"/>
                  <a:gd name="T101" fmla="*/ 8589 h 9720"/>
                  <a:gd name="T102" fmla="*/ 11113 w 15372"/>
                  <a:gd name="T103" fmla="*/ 8743 h 9720"/>
                  <a:gd name="T104" fmla="*/ 11707 w 15372"/>
                  <a:gd name="T105" fmla="*/ 8735 h 9720"/>
                  <a:gd name="T106" fmla="*/ 12322 w 15372"/>
                  <a:gd name="T107" fmla="*/ 8565 h 9720"/>
                  <a:gd name="T108" fmla="*/ 12859 w 15372"/>
                  <a:gd name="T109" fmla="*/ 8249 h 9720"/>
                  <a:gd name="T110" fmla="*/ 13292 w 15372"/>
                  <a:gd name="T111" fmla="*/ 7941 h 9720"/>
                  <a:gd name="T112" fmla="*/ 13835 w 15372"/>
                  <a:gd name="T113" fmla="*/ 7804 h 9720"/>
                  <a:gd name="T114" fmla="*/ 14322 w 15372"/>
                  <a:gd name="T115" fmla="*/ 7550 h 9720"/>
                  <a:gd name="T116" fmla="*/ 14735 w 15372"/>
                  <a:gd name="T117" fmla="*/ 7195 h 9720"/>
                  <a:gd name="T118" fmla="*/ 15058 w 15372"/>
                  <a:gd name="T119" fmla="*/ 6756 h 9720"/>
                  <a:gd name="T120" fmla="*/ 15275 w 15372"/>
                  <a:gd name="T121" fmla="*/ 6250 h 9720"/>
                  <a:gd name="T122" fmla="*/ 15368 w 15372"/>
                  <a:gd name="T123" fmla="*/ 5691 h 9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72" h="9720">
                    <a:moveTo>
                      <a:pt x="15372" y="5573"/>
                    </a:moveTo>
                    <a:lnTo>
                      <a:pt x="15372" y="5573"/>
                    </a:lnTo>
                    <a:lnTo>
                      <a:pt x="15371" y="5527"/>
                    </a:lnTo>
                    <a:lnTo>
                      <a:pt x="15370" y="5481"/>
                    </a:lnTo>
                    <a:lnTo>
                      <a:pt x="15368" y="5435"/>
                    </a:lnTo>
                    <a:lnTo>
                      <a:pt x="15365" y="5390"/>
                    </a:lnTo>
                    <a:lnTo>
                      <a:pt x="15361" y="5344"/>
                    </a:lnTo>
                    <a:lnTo>
                      <a:pt x="15356" y="5299"/>
                    </a:lnTo>
                    <a:lnTo>
                      <a:pt x="15351" y="5254"/>
                    </a:lnTo>
                    <a:lnTo>
                      <a:pt x="15344" y="5209"/>
                    </a:lnTo>
                    <a:lnTo>
                      <a:pt x="15337" y="5164"/>
                    </a:lnTo>
                    <a:lnTo>
                      <a:pt x="15329" y="5121"/>
                    </a:lnTo>
                    <a:lnTo>
                      <a:pt x="15320" y="5077"/>
                    </a:lnTo>
                    <a:lnTo>
                      <a:pt x="15310" y="5034"/>
                    </a:lnTo>
                    <a:lnTo>
                      <a:pt x="15301" y="4991"/>
                    </a:lnTo>
                    <a:lnTo>
                      <a:pt x="15289" y="4947"/>
                    </a:lnTo>
                    <a:lnTo>
                      <a:pt x="15277" y="4904"/>
                    </a:lnTo>
                    <a:lnTo>
                      <a:pt x="15264" y="4862"/>
                    </a:lnTo>
                    <a:lnTo>
                      <a:pt x="15251" y="4821"/>
                    </a:lnTo>
                    <a:lnTo>
                      <a:pt x="15236" y="4779"/>
                    </a:lnTo>
                    <a:lnTo>
                      <a:pt x="15222" y="4738"/>
                    </a:lnTo>
                    <a:lnTo>
                      <a:pt x="15206" y="4696"/>
                    </a:lnTo>
                    <a:lnTo>
                      <a:pt x="15190" y="4657"/>
                    </a:lnTo>
                    <a:lnTo>
                      <a:pt x="15172" y="4616"/>
                    </a:lnTo>
                    <a:lnTo>
                      <a:pt x="15154" y="4577"/>
                    </a:lnTo>
                    <a:lnTo>
                      <a:pt x="15135" y="4537"/>
                    </a:lnTo>
                    <a:lnTo>
                      <a:pt x="15117" y="4498"/>
                    </a:lnTo>
                    <a:lnTo>
                      <a:pt x="15097" y="4460"/>
                    </a:lnTo>
                    <a:lnTo>
                      <a:pt x="15076" y="4421"/>
                    </a:lnTo>
                    <a:lnTo>
                      <a:pt x="15055" y="4383"/>
                    </a:lnTo>
                    <a:lnTo>
                      <a:pt x="15033" y="4346"/>
                    </a:lnTo>
                    <a:lnTo>
                      <a:pt x="15011" y="4309"/>
                    </a:lnTo>
                    <a:lnTo>
                      <a:pt x="14987" y="4272"/>
                    </a:lnTo>
                    <a:lnTo>
                      <a:pt x="14963" y="4236"/>
                    </a:lnTo>
                    <a:lnTo>
                      <a:pt x="14939" y="4201"/>
                    </a:lnTo>
                    <a:lnTo>
                      <a:pt x="14914" y="4166"/>
                    </a:lnTo>
                    <a:lnTo>
                      <a:pt x="14888" y="4132"/>
                    </a:lnTo>
                    <a:lnTo>
                      <a:pt x="14862" y="4097"/>
                    </a:lnTo>
                    <a:lnTo>
                      <a:pt x="14835" y="4064"/>
                    </a:lnTo>
                    <a:lnTo>
                      <a:pt x="14808" y="4031"/>
                    </a:lnTo>
                    <a:lnTo>
                      <a:pt x="14779" y="3999"/>
                    </a:lnTo>
                    <a:lnTo>
                      <a:pt x="14751" y="3967"/>
                    </a:lnTo>
                    <a:lnTo>
                      <a:pt x="14721" y="3935"/>
                    </a:lnTo>
                    <a:lnTo>
                      <a:pt x="14692" y="3904"/>
                    </a:lnTo>
                    <a:lnTo>
                      <a:pt x="14661" y="3873"/>
                    </a:lnTo>
                    <a:lnTo>
                      <a:pt x="14630" y="3843"/>
                    </a:lnTo>
                    <a:lnTo>
                      <a:pt x="14599" y="3814"/>
                    </a:lnTo>
                    <a:lnTo>
                      <a:pt x="14567" y="3784"/>
                    </a:lnTo>
                    <a:lnTo>
                      <a:pt x="14534" y="3757"/>
                    </a:lnTo>
                    <a:lnTo>
                      <a:pt x="14502" y="3729"/>
                    </a:lnTo>
                    <a:lnTo>
                      <a:pt x="14469" y="3702"/>
                    </a:lnTo>
                    <a:lnTo>
                      <a:pt x="14434" y="3676"/>
                    </a:lnTo>
                    <a:lnTo>
                      <a:pt x="14400" y="3650"/>
                    </a:lnTo>
                    <a:lnTo>
                      <a:pt x="14365" y="3624"/>
                    </a:lnTo>
                    <a:lnTo>
                      <a:pt x="14329" y="3599"/>
                    </a:lnTo>
                    <a:lnTo>
                      <a:pt x="14294" y="3576"/>
                    </a:lnTo>
                    <a:lnTo>
                      <a:pt x="14258" y="3553"/>
                    </a:lnTo>
                    <a:lnTo>
                      <a:pt x="14221" y="3529"/>
                    </a:lnTo>
                    <a:lnTo>
                      <a:pt x="14184" y="3507"/>
                    </a:lnTo>
                    <a:lnTo>
                      <a:pt x="14146" y="3486"/>
                    </a:lnTo>
                    <a:lnTo>
                      <a:pt x="14108" y="3465"/>
                    </a:lnTo>
                    <a:lnTo>
                      <a:pt x="14069" y="3445"/>
                    </a:lnTo>
                    <a:lnTo>
                      <a:pt x="14030" y="3426"/>
                    </a:lnTo>
                    <a:lnTo>
                      <a:pt x="13992" y="3407"/>
                    </a:lnTo>
                    <a:lnTo>
                      <a:pt x="13951" y="3389"/>
                    </a:lnTo>
                    <a:lnTo>
                      <a:pt x="13912" y="3371"/>
                    </a:lnTo>
                    <a:lnTo>
                      <a:pt x="13912" y="3371"/>
                    </a:lnTo>
                    <a:lnTo>
                      <a:pt x="13899" y="3316"/>
                    </a:lnTo>
                    <a:lnTo>
                      <a:pt x="13887" y="3262"/>
                    </a:lnTo>
                    <a:lnTo>
                      <a:pt x="13872" y="3208"/>
                    </a:lnTo>
                    <a:lnTo>
                      <a:pt x="13857" y="3153"/>
                    </a:lnTo>
                    <a:lnTo>
                      <a:pt x="13841" y="3100"/>
                    </a:lnTo>
                    <a:lnTo>
                      <a:pt x="13823" y="3047"/>
                    </a:lnTo>
                    <a:lnTo>
                      <a:pt x="13804" y="2996"/>
                    </a:lnTo>
                    <a:lnTo>
                      <a:pt x="13785" y="2944"/>
                    </a:lnTo>
                    <a:lnTo>
                      <a:pt x="13765" y="2892"/>
                    </a:lnTo>
                    <a:lnTo>
                      <a:pt x="13743" y="2842"/>
                    </a:lnTo>
                    <a:lnTo>
                      <a:pt x="13719" y="2791"/>
                    </a:lnTo>
                    <a:lnTo>
                      <a:pt x="13696" y="2742"/>
                    </a:lnTo>
                    <a:lnTo>
                      <a:pt x="13671" y="2692"/>
                    </a:lnTo>
                    <a:lnTo>
                      <a:pt x="13645" y="2644"/>
                    </a:lnTo>
                    <a:lnTo>
                      <a:pt x="13618" y="2596"/>
                    </a:lnTo>
                    <a:lnTo>
                      <a:pt x="13590" y="2550"/>
                    </a:lnTo>
                    <a:lnTo>
                      <a:pt x="13562" y="2504"/>
                    </a:lnTo>
                    <a:lnTo>
                      <a:pt x="13532" y="2457"/>
                    </a:lnTo>
                    <a:lnTo>
                      <a:pt x="13501" y="2413"/>
                    </a:lnTo>
                    <a:lnTo>
                      <a:pt x="13469" y="2368"/>
                    </a:lnTo>
                    <a:lnTo>
                      <a:pt x="13437" y="2324"/>
                    </a:lnTo>
                    <a:lnTo>
                      <a:pt x="13404" y="2281"/>
                    </a:lnTo>
                    <a:lnTo>
                      <a:pt x="13369" y="2239"/>
                    </a:lnTo>
                    <a:lnTo>
                      <a:pt x="13335" y="2197"/>
                    </a:lnTo>
                    <a:lnTo>
                      <a:pt x="13298" y="2156"/>
                    </a:lnTo>
                    <a:lnTo>
                      <a:pt x="13261" y="2117"/>
                    </a:lnTo>
                    <a:lnTo>
                      <a:pt x="13224" y="2078"/>
                    </a:lnTo>
                    <a:lnTo>
                      <a:pt x="13186" y="2039"/>
                    </a:lnTo>
                    <a:lnTo>
                      <a:pt x="13146" y="2001"/>
                    </a:lnTo>
                    <a:lnTo>
                      <a:pt x="13106" y="1965"/>
                    </a:lnTo>
                    <a:lnTo>
                      <a:pt x="13065" y="1928"/>
                    </a:lnTo>
                    <a:lnTo>
                      <a:pt x="13024" y="1894"/>
                    </a:lnTo>
                    <a:lnTo>
                      <a:pt x="12981" y="1859"/>
                    </a:lnTo>
                    <a:lnTo>
                      <a:pt x="12938" y="1826"/>
                    </a:lnTo>
                    <a:lnTo>
                      <a:pt x="12895" y="1794"/>
                    </a:lnTo>
                    <a:lnTo>
                      <a:pt x="12850" y="1762"/>
                    </a:lnTo>
                    <a:lnTo>
                      <a:pt x="12805" y="1731"/>
                    </a:lnTo>
                    <a:lnTo>
                      <a:pt x="12759" y="1702"/>
                    </a:lnTo>
                    <a:lnTo>
                      <a:pt x="12712" y="1673"/>
                    </a:lnTo>
                    <a:lnTo>
                      <a:pt x="12666" y="1645"/>
                    </a:lnTo>
                    <a:lnTo>
                      <a:pt x="12618" y="1619"/>
                    </a:lnTo>
                    <a:lnTo>
                      <a:pt x="12569" y="1593"/>
                    </a:lnTo>
                    <a:lnTo>
                      <a:pt x="12520" y="1567"/>
                    </a:lnTo>
                    <a:lnTo>
                      <a:pt x="12471" y="1544"/>
                    </a:lnTo>
                    <a:lnTo>
                      <a:pt x="12422" y="1522"/>
                    </a:lnTo>
                    <a:lnTo>
                      <a:pt x="12370" y="1500"/>
                    </a:lnTo>
                    <a:lnTo>
                      <a:pt x="12319" y="1479"/>
                    </a:lnTo>
                    <a:lnTo>
                      <a:pt x="12268" y="1459"/>
                    </a:lnTo>
                    <a:lnTo>
                      <a:pt x="12215" y="1441"/>
                    </a:lnTo>
                    <a:lnTo>
                      <a:pt x="12163" y="1423"/>
                    </a:lnTo>
                    <a:lnTo>
                      <a:pt x="12109" y="1407"/>
                    </a:lnTo>
                    <a:lnTo>
                      <a:pt x="12056" y="1392"/>
                    </a:lnTo>
                    <a:lnTo>
                      <a:pt x="12001" y="1378"/>
                    </a:lnTo>
                    <a:lnTo>
                      <a:pt x="11946" y="1365"/>
                    </a:lnTo>
                    <a:lnTo>
                      <a:pt x="11890" y="1353"/>
                    </a:lnTo>
                    <a:lnTo>
                      <a:pt x="11835" y="1343"/>
                    </a:lnTo>
                    <a:lnTo>
                      <a:pt x="11779" y="1333"/>
                    </a:lnTo>
                    <a:lnTo>
                      <a:pt x="11723" y="1325"/>
                    </a:lnTo>
                    <a:lnTo>
                      <a:pt x="11666" y="1319"/>
                    </a:lnTo>
                    <a:lnTo>
                      <a:pt x="11609" y="1312"/>
                    </a:lnTo>
                    <a:lnTo>
                      <a:pt x="11551" y="1307"/>
                    </a:lnTo>
                    <a:lnTo>
                      <a:pt x="11494" y="1305"/>
                    </a:lnTo>
                    <a:lnTo>
                      <a:pt x="11436" y="1302"/>
                    </a:lnTo>
                    <a:lnTo>
                      <a:pt x="11376" y="1302"/>
                    </a:lnTo>
                    <a:lnTo>
                      <a:pt x="11376" y="1302"/>
                    </a:lnTo>
                    <a:lnTo>
                      <a:pt x="11323" y="1302"/>
                    </a:lnTo>
                    <a:lnTo>
                      <a:pt x="11272" y="1304"/>
                    </a:lnTo>
                    <a:lnTo>
                      <a:pt x="11219" y="1307"/>
                    </a:lnTo>
                    <a:lnTo>
                      <a:pt x="11167" y="1311"/>
                    </a:lnTo>
                    <a:lnTo>
                      <a:pt x="11115" y="1315"/>
                    </a:lnTo>
                    <a:lnTo>
                      <a:pt x="11063" y="1321"/>
                    </a:lnTo>
                    <a:lnTo>
                      <a:pt x="11012" y="1328"/>
                    </a:lnTo>
                    <a:lnTo>
                      <a:pt x="10961" y="1336"/>
                    </a:lnTo>
                    <a:lnTo>
                      <a:pt x="10911" y="1344"/>
                    </a:lnTo>
                    <a:lnTo>
                      <a:pt x="10860" y="1354"/>
                    </a:lnTo>
                    <a:lnTo>
                      <a:pt x="10811" y="1365"/>
                    </a:lnTo>
                    <a:lnTo>
                      <a:pt x="10762" y="1376"/>
                    </a:lnTo>
                    <a:lnTo>
                      <a:pt x="10712" y="1389"/>
                    </a:lnTo>
                    <a:lnTo>
                      <a:pt x="10663" y="1402"/>
                    </a:lnTo>
                    <a:lnTo>
                      <a:pt x="10615" y="1417"/>
                    </a:lnTo>
                    <a:lnTo>
                      <a:pt x="10567" y="1433"/>
                    </a:lnTo>
                    <a:lnTo>
                      <a:pt x="10519" y="1449"/>
                    </a:lnTo>
                    <a:lnTo>
                      <a:pt x="10472" y="1466"/>
                    </a:lnTo>
                    <a:lnTo>
                      <a:pt x="10425" y="1485"/>
                    </a:lnTo>
                    <a:lnTo>
                      <a:pt x="10379" y="1503"/>
                    </a:lnTo>
                    <a:lnTo>
                      <a:pt x="10334" y="1523"/>
                    </a:lnTo>
                    <a:lnTo>
                      <a:pt x="10288" y="1544"/>
                    </a:lnTo>
                    <a:lnTo>
                      <a:pt x="10243" y="1565"/>
                    </a:lnTo>
                    <a:lnTo>
                      <a:pt x="10198" y="1588"/>
                    </a:lnTo>
                    <a:lnTo>
                      <a:pt x="10155" y="1611"/>
                    </a:lnTo>
                    <a:lnTo>
                      <a:pt x="10112" y="1635"/>
                    </a:lnTo>
                    <a:lnTo>
                      <a:pt x="10069" y="1660"/>
                    </a:lnTo>
                    <a:lnTo>
                      <a:pt x="10026" y="1686"/>
                    </a:lnTo>
                    <a:lnTo>
                      <a:pt x="9984" y="1712"/>
                    </a:lnTo>
                    <a:lnTo>
                      <a:pt x="9943" y="1739"/>
                    </a:lnTo>
                    <a:lnTo>
                      <a:pt x="9903" y="1767"/>
                    </a:lnTo>
                    <a:lnTo>
                      <a:pt x="9862" y="1795"/>
                    </a:lnTo>
                    <a:lnTo>
                      <a:pt x="9862" y="1795"/>
                    </a:lnTo>
                    <a:lnTo>
                      <a:pt x="9831" y="1745"/>
                    </a:lnTo>
                    <a:lnTo>
                      <a:pt x="9799" y="1696"/>
                    </a:lnTo>
                    <a:lnTo>
                      <a:pt x="9766" y="1646"/>
                    </a:lnTo>
                    <a:lnTo>
                      <a:pt x="9731" y="1597"/>
                    </a:lnTo>
                    <a:lnTo>
                      <a:pt x="9697" y="1550"/>
                    </a:lnTo>
                    <a:lnTo>
                      <a:pt x="9662" y="1502"/>
                    </a:lnTo>
                    <a:lnTo>
                      <a:pt x="9626" y="1455"/>
                    </a:lnTo>
                    <a:lnTo>
                      <a:pt x="9589" y="1408"/>
                    </a:lnTo>
                    <a:lnTo>
                      <a:pt x="9553" y="1363"/>
                    </a:lnTo>
                    <a:lnTo>
                      <a:pt x="9514" y="1319"/>
                    </a:lnTo>
                    <a:lnTo>
                      <a:pt x="9475" y="1274"/>
                    </a:lnTo>
                    <a:lnTo>
                      <a:pt x="9435" y="1230"/>
                    </a:lnTo>
                    <a:lnTo>
                      <a:pt x="9396" y="1187"/>
                    </a:lnTo>
                    <a:lnTo>
                      <a:pt x="9355" y="1144"/>
                    </a:lnTo>
                    <a:lnTo>
                      <a:pt x="9313" y="1102"/>
                    </a:lnTo>
                    <a:lnTo>
                      <a:pt x="9272" y="1061"/>
                    </a:lnTo>
                    <a:lnTo>
                      <a:pt x="9228" y="1020"/>
                    </a:lnTo>
                    <a:lnTo>
                      <a:pt x="9185" y="980"/>
                    </a:lnTo>
                    <a:lnTo>
                      <a:pt x="9142" y="940"/>
                    </a:lnTo>
                    <a:lnTo>
                      <a:pt x="9097" y="902"/>
                    </a:lnTo>
                    <a:lnTo>
                      <a:pt x="9052" y="864"/>
                    </a:lnTo>
                    <a:lnTo>
                      <a:pt x="9007" y="827"/>
                    </a:lnTo>
                    <a:lnTo>
                      <a:pt x="8960" y="790"/>
                    </a:lnTo>
                    <a:lnTo>
                      <a:pt x="8913" y="754"/>
                    </a:lnTo>
                    <a:lnTo>
                      <a:pt x="8865" y="718"/>
                    </a:lnTo>
                    <a:lnTo>
                      <a:pt x="8817" y="685"/>
                    </a:lnTo>
                    <a:lnTo>
                      <a:pt x="8769" y="651"/>
                    </a:lnTo>
                    <a:lnTo>
                      <a:pt x="8719" y="619"/>
                    </a:lnTo>
                    <a:lnTo>
                      <a:pt x="8670" y="585"/>
                    </a:lnTo>
                    <a:lnTo>
                      <a:pt x="8620" y="555"/>
                    </a:lnTo>
                    <a:lnTo>
                      <a:pt x="8569" y="524"/>
                    </a:lnTo>
                    <a:lnTo>
                      <a:pt x="8517" y="494"/>
                    </a:lnTo>
                    <a:lnTo>
                      <a:pt x="8466" y="465"/>
                    </a:lnTo>
                    <a:lnTo>
                      <a:pt x="8413" y="436"/>
                    </a:lnTo>
                    <a:lnTo>
                      <a:pt x="8361" y="409"/>
                    </a:lnTo>
                    <a:lnTo>
                      <a:pt x="8307" y="382"/>
                    </a:lnTo>
                    <a:lnTo>
                      <a:pt x="8254" y="357"/>
                    </a:lnTo>
                    <a:lnTo>
                      <a:pt x="8199" y="331"/>
                    </a:lnTo>
                    <a:lnTo>
                      <a:pt x="8144" y="308"/>
                    </a:lnTo>
                    <a:lnTo>
                      <a:pt x="8090" y="285"/>
                    </a:lnTo>
                    <a:lnTo>
                      <a:pt x="8034" y="262"/>
                    </a:lnTo>
                    <a:lnTo>
                      <a:pt x="7977" y="240"/>
                    </a:lnTo>
                    <a:lnTo>
                      <a:pt x="7921" y="219"/>
                    </a:lnTo>
                    <a:lnTo>
                      <a:pt x="7864" y="200"/>
                    </a:lnTo>
                    <a:lnTo>
                      <a:pt x="7807" y="181"/>
                    </a:lnTo>
                    <a:lnTo>
                      <a:pt x="7749" y="163"/>
                    </a:lnTo>
                    <a:lnTo>
                      <a:pt x="7692" y="145"/>
                    </a:lnTo>
                    <a:lnTo>
                      <a:pt x="7632" y="129"/>
                    </a:lnTo>
                    <a:lnTo>
                      <a:pt x="7574" y="115"/>
                    </a:lnTo>
                    <a:lnTo>
                      <a:pt x="7514" y="100"/>
                    </a:lnTo>
                    <a:lnTo>
                      <a:pt x="7455" y="86"/>
                    </a:lnTo>
                    <a:lnTo>
                      <a:pt x="7396" y="74"/>
                    </a:lnTo>
                    <a:lnTo>
                      <a:pt x="7335" y="62"/>
                    </a:lnTo>
                    <a:lnTo>
                      <a:pt x="7274" y="52"/>
                    </a:lnTo>
                    <a:lnTo>
                      <a:pt x="7213" y="42"/>
                    </a:lnTo>
                    <a:lnTo>
                      <a:pt x="7152" y="33"/>
                    </a:lnTo>
                    <a:lnTo>
                      <a:pt x="7090" y="26"/>
                    </a:lnTo>
                    <a:lnTo>
                      <a:pt x="7029" y="18"/>
                    </a:lnTo>
                    <a:lnTo>
                      <a:pt x="6967" y="14"/>
                    </a:lnTo>
                    <a:lnTo>
                      <a:pt x="6904" y="9"/>
                    </a:lnTo>
                    <a:lnTo>
                      <a:pt x="6841" y="5"/>
                    </a:lnTo>
                    <a:lnTo>
                      <a:pt x="6778" y="2"/>
                    </a:lnTo>
                    <a:lnTo>
                      <a:pt x="6715" y="1"/>
                    </a:lnTo>
                    <a:lnTo>
                      <a:pt x="6651" y="0"/>
                    </a:lnTo>
                    <a:lnTo>
                      <a:pt x="6651" y="0"/>
                    </a:lnTo>
                    <a:lnTo>
                      <a:pt x="6584" y="1"/>
                    </a:lnTo>
                    <a:lnTo>
                      <a:pt x="6516" y="2"/>
                    </a:lnTo>
                    <a:lnTo>
                      <a:pt x="6448" y="6"/>
                    </a:lnTo>
                    <a:lnTo>
                      <a:pt x="6380" y="10"/>
                    </a:lnTo>
                    <a:lnTo>
                      <a:pt x="6312" y="15"/>
                    </a:lnTo>
                    <a:lnTo>
                      <a:pt x="6246" y="22"/>
                    </a:lnTo>
                    <a:lnTo>
                      <a:pt x="6179" y="30"/>
                    </a:lnTo>
                    <a:lnTo>
                      <a:pt x="6114" y="38"/>
                    </a:lnTo>
                    <a:lnTo>
                      <a:pt x="6047" y="48"/>
                    </a:lnTo>
                    <a:lnTo>
                      <a:pt x="5982" y="59"/>
                    </a:lnTo>
                    <a:lnTo>
                      <a:pt x="5918" y="71"/>
                    </a:lnTo>
                    <a:lnTo>
                      <a:pt x="5853" y="85"/>
                    </a:lnTo>
                    <a:lnTo>
                      <a:pt x="5789" y="100"/>
                    </a:lnTo>
                    <a:lnTo>
                      <a:pt x="5725" y="115"/>
                    </a:lnTo>
                    <a:lnTo>
                      <a:pt x="5662" y="132"/>
                    </a:lnTo>
                    <a:lnTo>
                      <a:pt x="5599" y="149"/>
                    </a:lnTo>
                    <a:lnTo>
                      <a:pt x="5537" y="168"/>
                    </a:lnTo>
                    <a:lnTo>
                      <a:pt x="5474" y="187"/>
                    </a:lnTo>
                    <a:lnTo>
                      <a:pt x="5413" y="208"/>
                    </a:lnTo>
                    <a:lnTo>
                      <a:pt x="5352" y="230"/>
                    </a:lnTo>
                    <a:lnTo>
                      <a:pt x="5292" y="254"/>
                    </a:lnTo>
                    <a:lnTo>
                      <a:pt x="5232" y="277"/>
                    </a:lnTo>
                    <a:lnTo>
                      <a:pt x="5172" y="302"/>
                    </a:lnTo>
                    <a:lnTo>
                      <a:pt x="5113" y="328"/>
                    </a:lnTo>
                    <a:lnTo>
                      <a:pt x="5055" y="355"/>
                    </a:lnTo>
                    <a:lnTo>
                      <a:pt x="4997" y="382"/>
                    </a:lnTo>
                    <a:lnTo>
                      <a:pt x="4940" y="412"/>
                    </a:lnTo>
                    <a:lnTo>
                      <a:pt x="4883" y="441"/>
                    </a:lnTo>
                    <a:lnTo>
                      <a:pt x="4826" y="471"/>
                    </a:lnTo>
                    <a:lnTo>
                      <a:pt x="4771" y="503"/>
                    </a:lnTo>
                    <a:lnTo>
                      <a:pt x="4716" y="535"/>
                    </a:lnTo>
                    <a:lnTo>
                      <a:pt x="4661" y="568"/>
                    </a:lnTo>
                    <a:lnTo>
                      <a:pt x="4608" y="603"/>
                    </a:lnTo>
                    <a:lnTo>
                      <a:pt x="4555" y="638"/>
                    </a:lnTo>
                    <a:lnTo>
                      <a:pt x="4502" y="674"/>
                    </a:lnTo>
                    <a:lnTo>
                      <a:pt x="4450" y="711"/>
                    </a:lnTo>
                    <a:lnTo>
                      <a:pt x="4399" y="748"/>
                    </a:lnTo>
                    <a:lnTo>
                      <a:pt x="4348" y="786"/>
                    </a:lnTo>
                    <a:lnTo>
                      <a:pt x="4299" y="826"/>
                    </a:lnTo>
                    <a:lnTo>
                      <a:pt x="4249" y="866"/>
                    </a:lnTo>
                    <a:lnTo>
                      <a:pt x="4200" y="907"/>
                    </a:lnTo>
                    <a:lnTo>
                      <a:pt x="4153" y="949"/>
                    </a:lnTo>
                    <a:lnTo>
                      <a:pt x="4105" y="992"/>
                    </a:lnTo>
                    <a:lnTo>
                      <a:pt x="4060" y="1035"/>
                    </a:lnTo>
                    <a:lnTo>
                      <a:pt x="4014" y="1079"/>
                    </a:lnTo>
                    <a:lnTo>
                      <a:pt x="3968" y="1124"/>
                    </a:lnTo>
                    <a:lnTo>
                      <a:pt x="3924" y="1169"/>
                    </a:lnTo>
                    <a:lnTo>
                      <a:pt x="3881" y="1216"/>
                    </a:lnTo>
                    <a:lnTo>
                      <a:pt x="3839" y="1263"/>
                    </a:lnTo>
                    <a:lnTo>
                      <a:pt x="3797" y="1310"/>
                    </a:lnTo>
                    <a:lnTo>
                      <a:pt x="3755" y="1359"/>
                    </a:lnTo>
                    <a:lnTo>
                      <a:pt x="3716" y="1408"/>
                    </a:lnTo>
                    <a:lnTo>
                      <a:pt x="3676" y="1458"/>
                    </a:lnTo>
                    <a:lnTo>
                      <a:pt x="3637" y="1508"/>
                    </a:lnTo>
                    <a:lnTo>
                      <a:pt x="3600" y="1560"/>
                    </a:lnTo>
                    <a:lnTo>
                      <a:pt x="3563" y="1612"/>
                    </a:lnTo>
                    <a:lnTo>
                      <a:pt x="3526" y="1664"/>
                    </a:lnTo>
                    <a:lnTo>
                      <a:pt x="3491" y="1717"/>
                    </a:lnTo>
                    <a:lnTo>
                      <a:pt x="3457" y="1771"/>
                    </a:lnTo>
                    <a:lnTo>
                      <a:pt x="3424" y="1825"/>
                    </a:lnTo>
                    <a:lnTo>
                      <a:pt x="3392" y="1880"/>
                    </a:lnTo>
                    <a:lnTo>
                      <a:pt x="3360" y="1936"/>
                    </a:lnTo>
                    <a:lnTo>
                      <a:pt x="3329" y="1991"/>
                    </a:lnTo>
                    <a:lnTo>
                      <a:pt x="3299" y="2048"/>
                    </a:lnTo>
                    <a:lnTo>
                      <a:pt x="3299" y="2048"/>
                    </a:lnTo>
                    <a:lnTo>
                      <a:pt x="3214" y="2050"/>
                    </a:lnTo>
                    <a:lnTo>
                      <a:pt x="3129" y="2055"/>
                    </a:lnTo>
                    <a:lnTo>
                      <a:pt x="3044" y="2063"/>
                    </a:lnTo>
                    <a:lnTo>
                      <a:pt x="2960" y="2071"/>
                    </a:lnTo>
                    <a:lnTo>
                      <a:pt x="2878" y="2081"/>
                    </a:lnTo>
                    <a:lnTo>
                      <a:pt x="2795" y="2095"/>
                    </a:lnTo>
                    <a:lnTo>
                      <a:pt x="2714" y="2110"/>
                    </a:lnTo>
                    <a:lnTo>
                      <a:pt x="2632" y="2126"/>
                    </a:lnTo>
                    <a:lnTo>
                      <a:pt x="2552" y="2145"/>
                    </a:lnTo>
                    <a:lnTo>
                      <a:pt x="2472" y="2165"/>
                    </a:lnTo>
                    <a:lnTo>
                      <a:pt x="2395" y="2188"/>
                    </a:lnTo>
                    <a:lnTo>
                      <a:pt x="2316" y="2212"/>
                    </a:lnTo>
                    <a:lnTo>
                      <a:pt x="2239" y="2238"/>
                    </a:lnTo>
                    <a:lnTo>
                      <a:pt x="2163" y="2266"/>
                    </a:lnTo>
                    <a:lnTo>
                      <a:pt x="2088" y="2296"/>
                    </a:lnTo>
                    <a:lnTo>
                      <a:pt x="2013" y="2328"/>
                    </a:lnTo>
                    <a:lnTo>
                      <a:pt x="1939" y="2361"/>
                    </a:lnTo>
                    <a:lnTo>
                      <a:pt x="1866" y="2395"/>
                    </a:lnTo>
                    <a:lnTo>
                      <a:pt x="1794" y="2432"/>
                    </a:lnTo>
                    <a:lnTo>
                      <a:pt x="1724" y="2471"/>
                    </a:lnTo>
                    <a:lnTo>
                      <a:pt x="1655" y="2510"/>
                    </a:lnTo>
                    <a:lnTo>
                      <a:pt x="1586" y="2552"/>
                    </a:lnTo>
                    <a:lnTo>
                      <a:pt x="1518" y="2595"/>
                    </a:lnTo>
                    <a:lnTo>
                      <a:pt x="1452" y="2639"/>
                    </a:lnTo>
                    <a:lnTo>
                      <a:pt x="1386" y="2685"/>
                    </a:lnTo>
                    <a:lnTo>
                      <a:pt x="1322" y="2733"/>
                    </a:lnTo>
                    <a:lnTo>
                      <a:pt x="1260" y="2782"/>
                    </a:lnTo>
                    <a:lnTo>
                      <a:pt x="1198" y="2833"/>
                    </a:lnTo>
                    <a:lnTo>
                      <a:pt x="1138" y="2885"/>
                    </a:lnTo>
                    <a:lnTo>
                      <a:pt x="1078" y="2939"/>
                    </a:lnTo>
                    <a:lnTo>
                      <a:pt x="1020" y="2993"/>
                    </a:lnTo>
                    <a:lnTo>
                      <a:pt x="964" y="3049"/>
                    </a:lnTo>
                    <a:lnTo>
                      <a:pt x="910" y="3107"/>
                    </a:lnTo>
                    <a:lnTo>
                      <a:pt x="855" y="3166"/>
                    </a:lnTo>
                    <a:lnTo>
                      <a:pt x="802" y="3225"/>
                    </a:lnTo>
                    <a:lnTo>
                      <a:pt x="752" y="3286"/>
                    </a:lnTo>
                    <a:lnTo>
                      <a:pt x="702" y="3349"/>
                    </a:lnTo>
                    <a:lnTo>
                      <a:pt x="654" y="3412"/>
                    </a:lnTo>
                    <a:lnTo>
                      <a:pt x="608" y="3477"/>
                    </a:lnTo>
                    <a:lnTo>
                      <a:pt x="562" y="3543"/>
                    </a:lnTo>
                    <a:lnTo>
                      <a:pt x="519" y="3610"/>
                    </a:lnTo>
                    <a:lnTo>
                      <a:pt x="477" y="3678"/>
                    </a:lnTo>
                    <a:lnTo>
                      <a:pt x="436" y="3747"/>
                    </a:lnTo>
                    <a:lnTo>
                      <a:pt x="397" y="3818"/>
                    </a:lnTo>
                    <a:lnTo>
                      <a:pt x="360" y="3889"/>
                    </a:lnTo>
                    <a:lnTo>
                      <a:pt x="324" y="3962"/>
                    </a:lnTo>
                    <a:lnTo>
                      <a:pt x="291" y="4034"/>
                    </a:lnTo>
                    <a:lnTo>
                      <a:pt x="259" y="4110"/>
                    </a:lnTo>
                    <a:lnTo>
                      <a:pt x="228" y="4183"/>
                    </a:lnTo>
                    <a:lnTo>
                      <a:pt x="200" y="4260"/>
                    </a:lnTo>
                    <a:lnTo>
                      <a:pt x="173" y="4336"/>
                    </a:lnTo>
                    <a:lnTo>
                      <a:pt x="148" y="4414"/>
                    </a:lnTo>
                    <a:lnTo>
                      <a:pt x="124" y="4493"/>
                    </a:lnTo>
                    <a:lnTo>
                      <a:pt x="104" y="4572"/>
                    </a:lnTo>
                    <a:lnTo>
                      <a:pt x="84" y="4652"/>
                    </a:lnTo>
                    <a:lnTo>
                      <a:pt x="67" y="4733"/>
                    </a:lnTo>
                    <a:lnTo>
                      <a:pt x="52" y="4814"/>
                    </a:lnTo>
                    <a:lnTo>
                      <a:pt x="38" y="4897"/>
                    </a:lnTo>
                    <a:lnTo>
                      <a:pt x="26" y="4980"/>
                    </a:lnTo>
                    <a:lnTo>
                      <a:pt x="17" y="5063"/>
                    </a:lnTo>
                    <a:lnTo>
                      <a:pt x="10" y="5147"/>
                    </a:lnTo>
                    <a:lnTo>
                      <a:pt x="5" y="5232"/>
                    </a:lnTo>
                    <a:lnTo>
                      <a:pt x="1" y="5317"/>
                    </a:lnTo>
                    <a:lnTo>
                      <a:pt x="0" y="5402"/>
                    </a:lnTo>
                    <a:lnTo>
                      <a:pt x="0" y="5402"/>
                    </a:lnTo>
                    <a:lnTo>
                      <a:pt x="1" y="5488"/>
                    </a:lnTo>
                    <a:lnTo>
                      <a:pt x="5" y="5575"/>
                    </a:lnTo>
                    <a:lnTo>
                      <a:pt x="10" y="5661"/>
                    </a:lnTo>
                    <a:lnTo>
                      <a:pt x="17" y="5746"/>
                    </a:lnTo>
                    <a:lnTo>
                      <a:pt x="27" y="5830"/>
                    </a:lnTo>
                    <a:lnTo>
                      <a:pt x="38" y="5914"/>
                    </a:lnTo>
                    <a:lnTo>
                      <a:pt x="53" y="5996"/>
                    </a:lnTo>
                    <a:lnTo>
                      <a:pt x="68" y="6079"/>
                    </a:lnTo>
                    <a:lnTo>
                      <a:pt x="86" y="6160"/>
                    </a:lnTo>
                    <a:lnTo>
                      <a:pt x="106" y="6241"/>
                    </a:lnTo>
                    <a:lnTo>
                      <a:pt x="127" y="6321"/>
                    </a:lnTo>
                    <a:lnTo>
                      <a:pt x="150" y="6400"/>
                    </a:lnTo>
                    <a:lnTo>
                      <a:pt x="176" y="6479"/>
                    </a:lnTo>
                    <a:lnTo>
                      <a:pt x="203" y="6556"/>
                    </a:lnTo>
                    <a:lnTo>
                      <a:pt x="233" y="6633"/>
                    </a:lnTo>
                    <a:lnTo>
                      <a:pt x="264" y="6708"/>
                    </a:lnTo>
                    <a:lnTo>
                      <a:pt x="297" y="6784"/>
                    </a:lnTo>
                    <a:lnTo>
                      <a:pt x="332" y="6857"/>
                    </a:lnTo>
                    <a:lnTo>
                      <a:pt x="367" y="6930"/>
                    </a:lnTo>
                    <a:lnTo>
                      <a:pt x="405" y="7002"/>
                    </a:lnTo>
                    <a:lnTo>
                      <a:pt x="445" y="7073"/>
                    </a:lnTo>
                    <a:lnTo>
                      <a:pt x="486" y="7142"/>
                    </a:lnTo>
                    <a:lnTo>
                      <a:pt x="529" y="7211"/>
                    </a:lnTo>
                    <a:lnTo>
                      <a:pt x="573" y="7279"/>
                    </a:lnTo>
                    <a:lnTo>
                      <a:pt x="619" y="7345"/>
                    </a:lnTo>
                    <a:lnTo>
                      <a:pt x="667" y="7410"/>
                    </a:lnTo>
                    <a:lnTo>
                      <a:pt x="716" y="7474"/>
                    </a:lnTo>
                    <a:lnTo>
                      <a:pt x="767" y="7536"/>
                    </a:lnTo>
                    <a:lnTo>
                      <a:pt x="818" y="7598"/>
                    </a:lnTo>
                    <a:lnTo>
                      <a:pt x="871" y="7658"/>
                    </a:lnTo>
                    <a:lnTo>
                      <a:pt x="927" y="7718"/>
                    </a:lnTo>
                    <a:lnTo>
                      <a:pt x="983" y="7776"/>
                    </a:lnTo>
                    <a:lnTo>
                      <a:pt x="1040" y="7831"/>
                    </a:lnTo>
                    <a:lnTo>
                      <a:pt x="1099" y="7886"/>
                    </a:lnTo>
                    <a:lnTo>
                      <a:pt x="1160" y="7939"/>
                    </a:lnTo>
                    <a:lnTo>
                      <a:pt x="1221" y="7991"/>
                    </a:lnTo>
                    <a:lnTo>
                      <a:pt x="1284" y="8042"/>
                    </a:lnTo>
                    <a:lnTo>
                      <a:pt x="1348" y="8091"/>
                    </a:lnTo>
                    <a:lnTo>
                      <a:pt x="1414" y="8139"/>
                    </a:lnTo>
                    <a:lnTo>
                      <a:pt x="1480" y="8185"/>
                    </a:lnTo>
                    <a:lnTo>
                      <a:pt x="1547" y="8229"/>
                    </a:lnTo>
                    <a:lnTo>
                      <a:pt x="1616" y="8272"/>
                    </a:lnTo>
                    <a:lnTo>
                      <a:pt x="1686" y="8313"/>
                    </a:lnTo>
                    <a:lnTo>
                      <a:pt x="1756" y="8352"/>
                    </a:lnTo>
                    <a:lnTo>
                      <a:pt x="1828" y="8390"/>
                    </a:lnTo>
                    <a:lnTo>
                      <a:pt x="1900" y="8427"/>
                    </a:lnTo>
                    <a:lnTo>
                      <a:pt x="1974" y="8462"/>
                    </a:lnTo>
                    <a:lnTo>
                      <a:pt x="2050" y="8494"/>
                    </a:lnTo>
                    <a:lnTo>
                      <a:pt x="2126" y="8525"/>
                    </a:lnTo>
                    <a:lnTo>
                      <a:pt x="2202" y="8554"/>
                    </a:lnTo>
                    <a:lnTo>
                      <a:pt x="2280" y="8581"/>
                    </a:lnTo>
                    <a:lnTo>
                      <a:pt x="2358" y="8607"/>
                    </a:lnTo>
                    <a:lnTo>
                      <a:pt x="2438" y="8631"/>
                    </a:lnTo>
                    <a:lnTo>
                      <a:pt x="2517" y="8652"/>
                    </a:lnTo>
                    <a:lnTo>
                      <a:pt x="2598" y="8671"/>
                    </a:lnTo>
                    <a:lnTo>
                      <a:pt x="2679" y="8690"/>
                    </a:lnTo>
                    <a:lnTo>
                      <a:pt x="2762" y="8706"/>
                    </a:lnTo>
                    <a:lnTo>
                      <a:pt x="2844" y="8719"/>
                    </a:lnTo>
                    <a:lnTo>
                      <a:pt x="2928" y="8731"/>
                    </a:lnTo>
                    <a:lnTo>
                      <a:pt x="3013" y="8740"/>
                    </a:lnTo>
                    <a:lnTo>
                      <a:pt x="3097" y="8748"/>
                    </a:lnTo>
                    <a:lnTo>
                      <a:pt x="3183" y="8754"/>
                    </a:lnTo>
                    <a:lnTo>
                      <a:pt x="3270" y="8756"/>
                    </a:lnTo>
                    <a:lnTo>
                      <a:pt x="3356" y="8758"/>
                    </a:lnTo>
                    <a:lnTo>
                      <a:pt x="3356" y="8758"/>
                    </a:lnTo>
                    <a:lnTo>
                      <a:pt x="3410" y="8758"/>
                    </a:lnTo>
                    <a:lnTo>
                      <a:pt x="3464" y="8756"/>
                    </a:lnTo>
                    <a:lnTo>
                      <a:pt x="3519" y="8754"/>
                    </a:lnTo>
                    <a:lnTo>
                      <a:pt x="3573" y="8750"/>
                    </a:lnTo>
                    <a:lnTo>
                      <a:pt x="3627" y="8747"/>
                    </a:lnTo>
                    <a:lnTo>
                      <a:pt x="3680" y="8742"/>
                    </a:lnTo>
                    <a:lnTo>
                      <a:pt x="3733" y="8737"/>
                    </a:lnTo>
                    <a:lnTo>
                      <a:pt x="3786" y="8731"/>
                    </a:lnTo>
                    <a:lnTo>
                      <a:pt x="3839" y="8723"/>
                    </a:lnTo>
                    <a:lnTo>
                      <a:pt x="3892" y="8714"/>
                    </a:lnTo>
                    <a:lnTo>
                      <a:pt x="3944" y="8706"/>
                    </a:lnTo>
                    <a:lnTo>
                      <a:pt x="3996" y="8696"/>
                    </a:lnTo>
                    <a:lnTo>
                      <a:pt x="4047" y="8686"/>
                    </a:lnTo>
                    <a:lnTo>
                      <a:pt x="4099" y="8675"/>
                    </a:lnTo>
                    <a:lnTo>
                      <a:pt x="4150" y="8663"/>
                    </a:lnTo>
                    <a:lnTo>
                      <a:pt x="4200" y="8650"/>
                    </a:lnTo>
                    <a:lnTo>
                      <a:pt x="4200" y="8650"/>
                    </a:lnTo>
                    <a:lnTo>
                      <a:pt x="4279" y="8712"/>
                    </a:lnTo>
                    <a:lnTo>
                      <a:pt x="4358" y="8772"/>
                    </a:lnTo>
                    <a:lnTo>
                      <a:pt x="4439" y="8832"/>
                    </a:lnTo>
                    <a:lnTo>
                      <a:pt x="4521" y="8888"/>
                    </a:lnTo>
                    <a:lnTo>
                      <a:pt x="4603" y="8944"/>
                    </a:lnTo>
                    <a:lnTo>
                      <a:pt x="4688" y="8998"/>
                    </a:lnTo>
                    <a:lnTo>
                      <a:pt x="4773" y="9050"/>
                    </a:lnTo>
                    <a:lnTo>
                      <a:pt x="4861" y="9100"/>
                    </a:lnTo>
                    <a:lnTo>
                      <a:pt x="4948" y="9148"/>
                    </a:lnTo>
                    <a:lnTo>
                      <a:pt x="5037" y="9195"/>
                    </a:lnTo>
                    <a:lnTo>
                      <a:pt x="5127" y="9239"/>
                    </a:lnTo>
                    <a:lnTo>
                      <a:pt x="5218" y="9283"/>
                    </a:lnTo>
                    <a:lnTo>
                      <a:pt x="5311" y="9324"/>
                    </a:lnTo>
                    <a:lnTo>
                      <a:pt x="5403" y="9364"/>
                    </a:lnTo>
                    <a:lnTo>
                      <a:pt x="5497" y="9401"/>
                    </a:lnTo>
                    <a:lnTo>
                      <a:pt x="5591" y="9437"/>
                    </a:lnTo>
                    <a:lnTo>
                      <a:pt x="5688" y="9470"/>
                    </a:lnTo>
                    <a:lnTo>
                      <a:pt x="5785" y="9501"/>
                    </a:lnTo>
                    <a:lnTo>
                      <a:pt x="5882" y="9530"/>
                    </a:lnTo>
                    <a:lnTo>
                      <a:pt x="5981" y="9559"/>
                    </a:lnTo>
                    <a:lnTo>
                      <a:pt x="6081" y="9583"/>
                    </a:lnTo>
                    <a:lnTo>
                      <a:pt x="6181" y="9607"/>
                    </a:lnTo>
                    <a:lnTo>
                      <a:pt x="6282" y="9629"/>
                    </a:lnTo>
                    <a:lnTo>
                      <a:pt x="6384" y="9647"/>
                    </a:lnTo>
                    <a:lnTo>
                      <a:pt x="6486" y="9665"/>
                    </a:lnTo>
                    <a:lnTo>
                      <a:pt x="6590" y="9679"/>
                    </a:lnTo>
                    <a:lnTo>
                      <a:pt x="6693" y="9692"/>
                    </a:lnTo>
                    <a:lnTo>
                      <a:pt x="6798" y="9702"/>
                    </a:lnTo>
                    <a:lnTo>
                      <a:pt x="6904" y="9710"/>
                    </a:lnTo>
                    <a:lnTo>
                      <a:pt x="7010" y="9716"/>
                    </a:lnTo>
                    <a:lnTo>
                      <a:pt x="7116" y="9719"/>
                    </a:lnTo>
                    <a:lnTo>
                      <a:pt x="7223" y="9720"/>
                    </a:lnTo>
                    <a:lnTo>
                      <a:pt x="7223" y="9720"/>
                    </a:lnTo>
                    <a:lnTo>
                      <a:pt x="7337" y="9719"/>
                    </a:lnTo>
                    <a:lnTo>
                      <a:pt x="7449" y="9715"/>
                    </a:lnTo>
                    <a:lnTo>
                      <a:pt x="7560" y="9709"/>
                    </a:lnTo>
                    <a:lnTo>
                      <a:pt x="7671" y="9700"/>
                    </a:lnTo>
                    <a:lnTo>
                      <a:pt x="7782" y="9688"/>
                    </a:lnTo>
                    <a:lnTo>
                      <a:pt x="7890" y="9674"/>
                    </a:lnTo>
                    <a:lnTo>
                      <a:pt x="7998" y="9658"/>
                    </a:lnTo>
                    <a:lnTo>
                      <a:pt x="8107" y="9640"/>
                    </a:lnTo>
                    <a:lnTo>
                      <a:pt x="8214" y="9618"/>
                    </a:lnTo>
                    <a:lnTo>
                      <a:pt x="8320" y="9594"/>
                    </a:lnTo>
                    <a:lnTo>
                      <a:pt x="8425" y="9568"/>
                    </a:lnTo>
                    <a:lnTo>
                      <a:pt x="8530" y="9541"/>
                    </a:lnTo>
                    <a:lnTo>
                      <a:pt x="8632" y="9511"/>
                    </a:lnTo>
                    <a:lnTo>
                      <a:pt x="8734" y="9477"/>
                    </a:lnTo>
                    <a:lnTo>
                      <a:pt x="8836" y="9443"/>
                    </a:lnTo>
                    <a:lnTo>
                      <a:pt x="8936" y="9406"/>
                    </a:lnTo>
                    <a:lnTo>
                      <a:pt x="9036" y="9366"/>
                    </a:lnTo>
                    <a:lnTo>
                      <a:pt x="9133" y="9326"/>
                    </a:lnTo>
                    <a:lnTo>
                      <a:pt x="9231" y="9281"/>
                    </a:lnTo>
                    <a:lnTo>
                      <a:pt x="9327" y="9236"/>
                    </a:lnTo>
                    <a:lnTo>
                      <a:pt x="9421" y="9189"/>
                    </a:lnTo>
                    <a:lnTo>
                      <a:pt x="9514" y="9140"/>
                    </a:lnTo>
                    <a:lnTo>
                      <a:pt x="9607" y="9088"/>
                    </a:lnTo>
                    <a:lnTo>
                      <a:pt x="9698" y="9035"/>
                    </a:lnTo>
                    <a:lnTo>
                      <a:pt x="9788" y="8979"/>
                    </a:lnTo>
                    <a:lnTo>
                      <a:pt x="9875" y="8922"/>
                    </a:lnTo>
                    <a:lnTo>
                      <a:pt x="9963" y="8862"/>
                    </a:lnTo>
                    <a:lnTo>
                      <a:pt x="10049" y="8802"/>
                    </a:lnTo>
                    <a:lnTo>
                      <a:pt x="10133" y="8739"/>
                    </a:lnTo>
                    <a:lnTo>
                      <a:pt x="10216" y="8674"/>
                    </a:lnTo>
                    <a:lnTo>
                      <a:pt x="10297" y="8607"/>
                    </a:lnTo>
                    <a:lnTo>
                      <a:pt x="10377" y="8540"/>
                    </a:lnTo>
                    <a:lnTo>
                      <a:pt x="10377" y="8540"/>
                    </a:lnTo>
                    <a:lnTo>
                      <a:pt x="10435" y="8565"/>
                    </a:lnTo>
                    <a:lnTo>
                      <a:pt x="10493" y="8589"/>
                    </a:lnTo>
                    <a:lnTo>
                      <a:pt x="10552" y="8611"/>
                    </a:lnTo>
                    <a:lnTo>
                      <a:pt x="10611" y="8632"/>
                    </a:lnTo>
                    <a:lnTo>
                      <a:pt x="10672" y="8652"/>
                    </a:lnTo>
                    <a:lnTo>
                      <a:pt x="10733" y="8670"/>
                    </a:lnTo>
                    <a:lnTo>
                      <a:pt x="10795" y="8686"/>
                    </a:lnTo>
                    <a:lnTo>
                      <a:pt x="10858" y="8701"/>
                    </a:lnTo>
                    <a:lnTo>
                      <a:pt x="10920" y="8714"/>
                    </a:lnTo>
                    <a:lnTo>
                      <a:pt x="10985" y="8726"/>
                    </a:lnTo>
                    <a:lnTo>
                      <a:pt x="11049" y="8735"/>
                    </a:lnTo>
                    <a:lnTo>
                      <a:pt x="11113" y="8743"/>
                    </a:lnTo>
                    <a:lnTo>
                      <a:pt x="11178" y="8749"/>
                    </a:lnTo>
                    <a:lnTo>
                      <a:pt x="11243" y="8754"/>
                    </a:lnTo>
                    <a:lnTo>
                      <a:pt x="11310" y="8756"/>
                    </a:lnTo>
                    <a:lnTo>
                      <a:pt x="11376" y="8758"/>
                    </a:lnTo>
                    <a:lnTo>
                      <a:pt x="11376" y="8758"/>
                    </a:lnTo>
                    <a:lnTo>
                      <a:pt x="11444" y="8756"/>
                    </a:lnTo>
                    <a:lnTo>
                      <a:pt x="11510" y="8754"/>
                    </a:lnTo>
                    <a:lnTo>
                      <a:pt x="11576" y="8750"/>
                    </a:lnTo>
                    <a:lnTo>
                      <a:pt x="11641" y="8743"/>
                    </a:lnTo>
                    <a:lnTo>
                      <a:pt x="11707" y="8735"/>
                    </a:lnTo>
                    <a:lnTo>
                      <a:pt x="11771" y="8726"/>
                    </a:lnTo>
                    <a:lnTo>
                      <a:pt x="11835" y="8714"/>
                    </a:lnTo>
                    <a:lnTo>
                      <a:pt x="11898" y="8701"/>
                    </a:lnTo>
                    <a:lnTo>
                      <a:pt x="11961" y="8686"/>
                    </a:lnTo>
                    <a:lnTo>
                      <a:pt x="12022" y="8670"/>
                    </a:lnTo>
                    <a:lnTo>
                      <a:pt x="12084" y="8653"/>
                    </a:lnTo>
                    <a:lnTo>
                      <a:pt x="12144" y="8633"/>
                    </a:lnTo>
                    <a:lnTo>
                      <a:pt x="12203" y="8612"/>
                    </a:lnTo>
                    <a:lnTo>
                      <a:pt x="12263" y="8590"/>
                    </a:lnTo>
                    <a:lnTo>
                      <a:pt x="12322" y="8565"/>
                    </a:lnTo>
                    <a:lnTo>
                      <a:pt x="12378" y="8541"/>
                    </a:lnTo>
                    <a:lnTo>
                      <a:pt x="12435" y="8514"/>
                    </a:lnTo>
                    <a:lnTo>
                      <a:pt x="12492" y="8485"/>
                    </a:lnTo>
                    <a:lnTo>
                      <a:pt x="12547" y="8456"/>
                    </a:lnTo>
                    <a:lnTo>
                      <a:pt x="12602" y="8424"/>
                    </a:lnTo>
                    <a:lnTo>
                      <a:pt x="12655" y="8392"/>
                    </a:lnTo>
                    <a:lnTo>
                      <a:pt x="12708" y="8358"/>
                    </a:lnTo>
                    <a:lnTo>
                      <a:pt x="12758" y="8323"/>
                    </a:lnTo>
                    <a:lnTo>
                      <a:pt x="12810" y="8287"/>
                    </a:lnTo>
                    <a:lnTo>
                      <a:pt x="12859" y="8249"/>
                    </a:lnTo>
                    <a:lnTo>
                      <a:pt x="12907" y="8210"/>
                    </a:lnTo>
                    <a:lnTo>
                      <a:pt x="12955" y="8170"/>
                    </a:lnTo>
                    <a:lnTo>
                      <a:pt x="13002" y="8129"/>
                    </a:lnTo>
                    <a:lnTo>
                      <a:pt x="13048" y="8086"/>
                    </a:lnTo>
                    <a:lnTo>
                      <a:pt x="13092" y="8043"/>
                    </a:lnTo>
                    <a:lnTo>
                      <a:pt x="13135" y="7999"/>
                    </a:lnTo>
                    <a:lnTo>
                      <a:pt x="13177" y="7953"/>
                    </a:lnTo>
                    <a:lnTo>
                      <a:pt x="13177" y="7953"/>
                    </a:lnTo>
                    <a:lnTo>
                      <a:pt x="13235" y="7948"/>
                    </a:lnTo>
                    <a:lnTo>
                      <a:pt x="13292" y="7941"/>
                    </a:lnTo>
                    <a:lnTo>
                      <a:pt x="13348" y="7933"/>
                    </a:lnTo>
                    <a:lnTo>
                      <a:pt x="13404" y="7923"/>
                    </a:lnTo>
                    <a:lnTo>
                      <a:pt x="13459" y="7914"/>
                    </a:lnTo>
                    <a:lnTo>
                      <a:pt x="13515" y="7901"/>
                    </a:lnTo>
                    <a:lnTo>
                      <a:pt x="13570" y="7888"/>
                    </a:lnTo>
                    <a:lnTo>
                      <a:pt x="13624" y="7873"/>
                    </a:lnTo>
                    <a:lnTo>
                      <a:pt x="13677" y="7858"/>
                    </a:lnTo>
                    <a:lnTo>
                      <a:pt x="13730" y="7841"/>
                    </a:lnTo>
                    <a:lnTo>
                      <a:pt x="13783" y="7822"/>
                    </a:lnTo>
                    <a:lnTo>
                      <a:pt x="13835" y="7804"/>
                    </a:lnTo>
                    <a:lnTo>
                      <a:pt x="13887" y="7783"/>
                    </a:lnTo>
                    <a:lnTo>
                      <a:pt x="13939" y="7762"/>
                    </a:lnTo>
                    <a:lnTo>
                      <a:pt x="13988" y="7739"/>
                    </a:lnTo>
                    <a:lnTo>
                      <a:pt x="14039" y="7715"/>
                    </a:lnTo>
                    <a:lnTo>
                      <a:pt x="14088" y="7690"/>
                    </a:lnTo>
                    <a:lnTo>
                      <a:pt x="14136" y="7665"/>
                    </a:lnTo>
                    <a:lnTo>
                      <a:pt x="14183" y="7637"/>
                    </a:lnTo>
                    <a:lnTo>
                      <a:pt x="14231" y="7609"/>
                    </a:lnTo>
                    <a:lnTo>
                      <a:pt x="14276" y="7580"/>
                    </a:lnTo>
                    <a:lnTo>
                      <a:pt x="14322" y="7550"/>
                    </a:lnTo>
                    <a:lnTo>
                      <a:pt x="14368" y="7519"/>
                    </a:lnTo>
                    <a:lnTo>
                      <a:pt x="14411" y="7487"/>
                    </a:lnTo>
                    <a:lnTo>
                      <a:pt x="14455" y="7454"/>
                    </a:lnTo>
                    <a:lnTo>
                      <a:pt x="14497" y="7419"/>
                    </a:lnTo>
                    <a:lnTo>
                      <a:pt x="14539" y="7385"/>
                    </a:lnTo>
                    <a:lnTo>
                      <a:pt x="14580" y="7348"/>
                    </a:lnTo>
                    <a:lnTo>
                      <a:pt x="14620" y="7312"/>
                    </a:lnTo>
                    <a:lnTo>
                      <a:pt x="14660" y="7274"/>
                    </a:lnTo>
                    <a:lnTo>
                      <a:pt x="14698" y="7236"/>
                    </a:lnTo>
                    <a:lnTo>
                      <a:pt x="14735" y="7195"/>
                    </a:lnTo>
                    <a:lnTo>
                      <a:pt x="14772" y="7156"/>
                    </a:lnTo>
                    <a:lnTo>
                      <a:pt x="14808" y="7114"/>
                    </a:lnTo>
                    <a:lnTo>
                      <a:pt x="14842" y="7072"/>
                    </a:lnTo>
                    <a:lnTo>
                      <a:pt x="14875" y="7030"/>
                    </a:lnTo>
                    <a:lnTo>
                      <a:pt x="14909" y="6986"/>
                    </a:lnTo>
                    <a:lnTo>
                      <a:pt x="14941" y="6941"/>
                    </a:lnTo>
                    <a:lnTo>
                      <a:pt x="14971" y="6897"/>
                    </a:lnTo>
                    <a:lnTo>
                      <a:pt x="15001" y="6850"/>
                    </a:lnTo>
                    <a:lnTo>
                      <a:pt x="15029" y="6804"/>
                    </a:lnTo>
                    <a:lnTo>
                      <a:pt x="15058" y="6756"/>
                    </a:lnTo>
                    <a:lnTo>
                      <a:pt x="15085" y="6710"/>
                    </a:lnTo>
                    <a:lnTo>
                      <a:pt x="15109" y="6660"/>
                    </a:lnTo>
                    <a:lnTo>
                      <a:pt x="15134" y="6611"/>
                    </a:lnTo>
                    <a:lnTo>
                      <a:pt x="15158" y="6562"/>
                    </a:lnTo>
                    <a:lnTo>
                      <a:pt x="15180" y="6511"/>
                    </a:lnTo>
                    <a:lnTo>
                      <a:pt x="15202" y="6459"/>
                    </a:lnTo>
                    <a:lnTo>
                      <a:pt x="15222" y="6408"/>
                    </a:lnTo>
                    <a:lnTo>
                      <a:pt x="15240" y="6356"/>
                    </a:lnTo>
                    <a:lnTo>
                      <a:pt x="15257" y="6303"/>
                    </a:lnTo>
                    <a:lnTo>
                      <a:pt x="15275" y="6250"/>
                    </a:lnTo>
                    <a:lnTo>
                      <a:pt x="15289" y="6196"/>
                    </a:lnTo>
                    <a:lnTo>
                      <a:pt x="15303" y="6142"/>
                    </a:lnTo>
                    <a:lnTo>
                      <a:pt x="15317" y="6086"/>
                    </a:lnTo>
                    <a:lnTo>
                      <a:pt x="15328" y="6031"/>
                    </a:lnTo>
                    <a:lnTo>
                      <a:pt x="15337" y="5975"/>
                    </a:lnTo>
                    <a:lnTo>
                      <a:pt x="15347" y="5920"/>
                    </a:lnTo>
                    <a:lnTo>
                      <a:pt x="15355" y="5863"/>
                    </a:lnTo>
                    <a:lnTo>
                      <a:pt x="15361" y="5805"/>
                    </a:lnTo>
                    <a:lnTo>
                      <a:pt x="15366" y="5748"/>
                    </a:lnTo>
                    <a:lnTo>
                      <a:pt x="15368" y="5691"/>
                    </a:lnTo>
                    <a:lnTo>
                      <a:pt x="15371" y="5631"/>
                    </a:lnTo>
                    <a:lnTo>
                      <a:pt x="15372" y="5573"/>
                    </a:lnTo>
                    <a:lnTo>
                      <a:pt x="15372" y="55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9" name="Freeform 11"/>
              <p:cNvSpPr>
                <a:spLocks noEditPoints="1"/>
              </p:cNvSpPr>
              <p:nvPr userDrawn="1"/>
            </p:nvSpPr>
            <p:spPr bwMode="auto">
              <a:xfrm>
                <a:off x="8545115" y="1487485"/>
                <a:ext cx="1233487" cy="2003424"/>
              </a:xfrm>
              <a:custGeom>
                <a:avLst/>
                <a:gdLst>
                  <a:gd name="T0" fmla="*/ 1184 w 2331"/>
                  <a:gd name="T1" fmla="*/ 3 h 3787"/>
                  <a:gd name="T2" fmla="*/ 1057 w 2331"/>
                  <a:gd name="T3" fmla="*/ 23 h 3787"/>
                  <a:gd name="T4" fmla="*/ 824 w 2331"/>
                  <a:gd name="T5" fmla="*/ 115 h 3787"/>
                  <a:gd name="T6" fmla="*/ 617 w 2331"/>
                  <a:gd name="T7" fmla="*/ 255 h 3787"/>
                  <a:gd name="T8" fmla="*/ 0 w 2331"/>
                  <a:gd name="T9" fmla="*/ 3787 h 3787"/>
                  <a:gd name="T10" fmla="*/ 602 w 2331"/>
                  <a:gd name="T11" fmla="*/ 2636 h 3787"/>
                  <a:gd name="T12" fmla="*/ 797 w 2331"/>
                  <a:gd name="T13" fmla="*/ 2773 h 3787"/>
                  <a:gd name="T14" fmla="*/ 1032 w 2331"/>
                  <a:gd name="T15" fmla="*/ 2865 h 3787"/>
                  <a:gd name="T16" fmla="*/ 1159 w 2331"/>
                  <a:gd name="T17" fmla="*/ 2887 h 3787"/>
                  <a:gd name="T18" fmla="*/ 1291 w 2331"/>
                  <a:gd name="T19" fmla="*/ 2890 h 3787"/>
                  <a:gd name="T20" fmla="*/ 1552 w 2331"/>
                  <a:gd name="T21" fmla="*/ 2843 h 3787"/>
                  <a:gd name="T22" fmla="*/ 1769 w 2331"/>
                  <a:gd name="T23" fmla="*/ 2744 h 3787"/>
                  <a:gd name="T24" fmla="*/ 1880 w 2331"/>
                  <a:gd name="T25" fmla="*/ 2665 h 3787"/>
                  <a:gd name="T26" fmla="*/ 1981 w 2331"/>
                  <a:gd name="T27" fmla="*/ 2569 h 3787"/>
                  <a:gd name="T28" fmla="*/ 2072 w 2331"/>
                  <a:gd name="T29" fmla="*/ 2455 h 3787"/>
                  <a:gd name="T30" fmla="*/ 2151 w 2331"/>
                  <a:gd name="T31" fmla="*/ 2324 h 3787"/>
                  <a:gd name="T32" fmla="*/ 2219 w 2331"/>
                  <a:gd name="T33" fmla="*/ 2175 h 3787"/>
                  <a:gd name="T34" fmla="*/ 2271 w 2331"/>
                  <a:gd name="T35" fmla="*/ 2009 h 3787"/>
                  <a:gd name="T36" fmla="*/ 2308 w 2331"/>
                  <a:gd name="T37" fmla="*/ 1824 h 3787"/>
                  <a:gd name="T38" fmla="*/ 2327 w 2331"/>
                  <a:gd name="T39" fmla="*/ 1620 h 3787"/>
                  <a:gd name="T40" fmla="*/ 2330 w 2331"/>
                  <a:gd name="T41" fmla="*/ 1393 h 3787"/>
                  <a:gd name="T42" fmla="*/ 2292 w 2331"/>
                  <a:gd name="T43" fmla="*/ 999 h 3787"/>
                  <a:gd name="T44" fmla="*/ 2248 w 2331"/>
                  <a:gd name="T45" fmla="*/ 811 h 3787"/>
                  <a:gd name="T46" fmla="*/ 2192 w 2331"/>
                  <a:gd name="T47" fmla="*/ 645 h 3787"/>
                  <a:gd name="T48" fmla="*/ 2121 w 2331"/>
                  <a:gd name="T49" fmla="*/ 498 h 3787"/>
                  <a:gd name="T50" fmla="*/ 2039 w 2331"/>
                  <a:gd name="T51" fmla="*/ 371 h 3787"/>
                  <a:gd name="T52" fmla="*/ 1946 w 2331"/>
                  <a:gd name="T53" fmla="*/ 264 h 3787"/>
                  <a:gd name="T54" fmla="*/ 1843 w 2331"/>
                  <a:gd name="T55" fmla="*/ 176 h 3787"/>
                  <a:gd name="T56" fmla="*/ 1730 w 2331"/>
                  <a:gd name="T57" fmla="*/ 106 h 3787"/>
                  <a:gd name="T58" fmla="*/ 1609 w 2331"/>
                  <a:gd name="T59" fmla="*/ 54 h 3787"/>
                  <a:gd name="T60" fmla="*/ 1375 w 2331"/>
                  <a:gd name="T61" fmla="*/ 5 h 3787"/>
                  <a:gd name="T62" fmla="*/ 1184 w 2331"/>
                  <a:gd name="T63" fmla="*/ 2388 h 3787"/>
                  <a:gd name="T64" fmla="*/ 1057 w 2331"/>
                  <a:gd name="T65" fmla="*/ 2375 h 3787"/>
                  <a:gd name="T66" fmla="*/ 936 w 2331"/>
                  <a:gd name="T67" fmla="*/ 2336 h 3787"/>
                  <a:gd name="T68" fmla="*/ 760 w 2331"/>
                  <a:gd name="T69" fmla="*/ 2239 h 3787"/>
                  <a:gd name="T70" fmla="*/ 586 w 2331"/>
                  <a:gd name="T71" fmla="*/ 2085 h 3787"/>
                  <a:gd name="T72" fmla="*/ 562 w 2331"/>
                  <a:gd name="T73" fmla="*/ 822 h 3787"/>
                  <a:gd name="T74" fmla="*/ 728 w 2331"/>
                  <a:gd name="T75" fmla="*/ 664 h 3787"/>
                  <a:gd name="T76" fmla="*/ 910 w 2331"/>
                  <a:gd name="T77" fmla="*/ 557 h 3787"/>
                  <a:gd name="T78" fmla="*/ 1021 w 2331"/>
                  <a:gd name="T79" fmla="*/ 519 h 3787"/>
                  <a:gd name="T80" fmla="*/ 1138 w 2331"/>
                  <a:gd name="T81" fmla="*/ 502 h 3787"/>
                  <a:gd name="T82" fmla="*/ 1271 w 2331"/>
                  <a:gd name="T83" fmla="*/ 509 h 3787"/>
                  <a:gd name="T84" fmla="*/ 1430 w 2331"/>
                  <a:gd name="T85" fmla="*/ 561 h 3787"/>
                  <a:gd name="T86" fmla="*/ 1561 w 2331"/>
                  <a:gd name="T87" fmla="*/ 659 h 3787"/>
                  <a:gd name="T88" fmla="*/ 1663 w 2331"/>
                  <a:gd name="T89" fmla="*/ 808 h 3787"/>
                  <a:gd name="T90" fmla="*/ 1735 w 2331"/>
                  <a:gd name="T91" fmla="*/ 1008 h 3787"/>
                  <a:gd name="T92" fmla="*/ 1776 w 2331"/>
                  <a:gd name="T93" fmla="*/ 1263 h 3787"/>
                  <a:gd name="T94" fmla="*/ 1786 w 2331"/>
                  <a:gd name="T95" fmla="*/ 1506 h 3787"/>
                  <a:gd name="T96" fmla="*/ 1771 w 2331"/>
                  <a:gd name="T97" fmla="*/ 1760 h 3787"/>
                  <a:gd name="T98" fmla="*/ 1726 w 2331"/>
                  <a:gd name="T99" fmla="*/ 1970 h 3787"/>
                  <a:gd name="T100" fmla="*/ 1651 w 2331"/>
                  <a:gd name="T101" fmla="*/ 2138 h 3787"/>
                  <a:gd name="T102" fmla="*/ 1546 w 2331"/>
                  <a:gd name="T103" fmla="*/ 2264 h 3787"/>
                  <a:gd name="T104" fmla="*/ 1414 w 2331"/>
                  <a:gd name="T105" fmla="*/ 2346 h 3787"/>
                  <a:gd name="T106" fmla="*/ 1255 w 2331"/>
                  <a:gd name="T107" fmla="*/ 2386 h 3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1" h="3787">
                    <a:moveTo>
                      <a:pt x="1264" y="0"/>
                    </a:moveTo>
                    <a:lnTo>
                      <a:pt x="1264" y="0"/>
                    </a:lnTo>
                    <a:lnTo>
                      <a:pt x="1237" y="0"/>
                    </a:lnTo>
                    <a:lnTo>
                      <a:pt x="1209" y="1"/>
                    </a:lnTo>
                    <a:lnTo>
                      <a:pt x="1184" y="3"/>
                    </a:lnTo>
                    <a:lnTo>
                      <a:pt x="1158" y="6"/>
                    </a:lnTo>
                    <a:lnTo>
                      <a:pt x="1132" y="9"/>
                    </a:lnTo>
                    <a:lnTo>
                      <a:pt x="1106" y="14"/>
                    </a:lnTo>
                    <a:lnTo>
                      <a:pt x="1081" y="19"/>
                    </a:lnTo>
                    <a:lnTo>
                      <a:pt x="1057" y="23"/>
                    </a:lnTo>
                    <a:lnTo>
                      <a:pt x="1007" y="37"/>
                    </a:lnTo>
                    <a:lnTo>
                      <a:pt x="959" y="53"/>
                    </a:lnTo>
                    <a:lnTo>
                      <a:pt x="914" y="72"/>
                    </a:lnTo>
                    <a:lnTo>
                      <a:pt x="868" y="91"/>
                    </a:lnTo>
                    <a:lnTo>
                      <a:pt x="824" y="115"/>
                    </a:lnTo>
                    <a:lnTo>
                      <a:pt x="781" y="139"/>
                    </a:lnTo>
                    <a:lnTo>
                      <a:pt x="737" y="165"/>
                    </a:lnTo>
                    <a:lnTo>
                      <a:pt x="697" y="194"/>
                    </a:lnTo>
                    <a:lnTo>
                      <a:pt x="656" y="224"/>
                    </a:lnTo>
                    <a:lnTo>
                      <a:pt x="617" y="255"/>
                    </a:lnTo>
                    <a:lnTo>
                      <a:pt x="578" y="288"/>
                    </a:lnTo>
                    <a:lnTo>
                      <a:pt x="540" y="322"/>
                    </a:lnTo>
                    <a:lnTo>
                      <a:pt x="540" y="58"/>
                    </a:lnTo>
                    <a:lnTo>
                      <a:pt x="0" y="58"/>
                    </a:lnTo>
                    <a:lnTo>
                      <a:pt x="0" y="3787"/>
                    </a:lnTo>
                    <a:lnTo>
                      <a:pt x="540" y="3787"/>
                    </a:lnTo>
                    <a:lnTo>
                      <a:pt x="540" y="2573"/>
                    </a:lnTo>
                    <a:lnTo>
                      <a:pt x="540" y="2573"/>
                    </a:lnTo>
                    <a:lnTo>
                      <a:pt x="570" y="2605"/>
                    </a:lnTo>
                    <a:lnTo>
                      <a:pt x="602" y="2636"/>
                    </a:lnTo>
                    <a:lnTo>
                      <a:pt x="636" y="2665"/>
                    </a:lnTo>
                    <a:lnTo>
                      <a:pt x="673" y="2694"/>
                    </a:lnTo>
                    <a:lnTo>
                      <a:pt x="713" y="2722"/>
                    </a:lnTo>
                    <a:lnTo>
                      <a:pt x="754" y="2748"/>
                    </a:lnTo>
                    <a:lnTo>
                      <a:pt x="797" y="2773"/>
                    </a:lnTo>
                    <a:lnTo>
                      <a:pt x="841" y="2795"/>
                    </a:lnTo>
                    <a:lnTo>
                      <a:pt x="887" y="2816"/>
                    </a:lnTo>
                    <a:lnTo>
                      <a:pt x="933" y="2834"/>
                    </a:lnTo>
                    <a:lnTo>
                      <a:pt x="982" y="2852"/>
                    </a:lnTo>
                    <a:lnTo>
                      <a:pt x="1032" y="2865"/>
                    </a:lnTo>
                    <a:lnTo>
                      <a:pt x="1057" y="2871"/>
                    </a:lnTo>
                    <a:lnTo>
                      <a:pt x="1081" y="2876"/>
                    </a:lnTo>
                    <a:lnTo>
                      <a:pt x="1107" y="2881"/>
                    </a:lnTo>
                    <a:lnTo>
                      <a:pt x="1133" y="2885"/>
                    </a:lnTo>
                    <a:lnTo>
                      <a:pt x="1159" y="2887"/>
                    </a:lnTo>
                    <a:lnTo>
                      <a:pt x="1185" y="2890"/>
                    </a:lnTo>
                    <a:lnTo>
                      <a:pt x="1211" y="2891"/>
                    </a:lnTo>
                    <a:lnTo>
                      <a:pt x="1237" y="2891"/>
                    </a:lnTo>
                    <a:lnTo>
                      <a:pt x="1237" y="2891"/>
                    </a:lnTo>
                    <a:lnTo>
                      <a:pt x="1291" y="2890"/>
                    </a:lnTo>
                    <a:lnTo>
                      <a:pt x="1344" y="2886"/>
                    </a:lnTo>
                    <a:lnTo>
                      <a:pt x="1397" y="2879"/>
                    </a:lnTo>
                    <a:lnTo>
                      <a:pt x="1450" y="2870"/>
                    </a:lnTo>
                    <a:lnTo>
                      <a:pt x="1502" y="2858"/>
                    </a:lnTo>
                    <a:lnTo>
                      <a:pt x="1552" y="2843"/>
                    </a:lnTo>
                    <a:lnTo>
                      <a:pt x="1601" y="2826"/>
                    </a:lnTo>
                    <a:lnTo>
                      <a:pt x="1651" y="2806"/>
                    </a:lnTo>
                    <a:lnTo>
                      <a:pt x="1699" y="2784"/>
                    </a:lnTo>
                    <a:lnTo>
                      <a:pt x="1746" y="2758"/>
                    </a:lnTo>
                    <a:lnTo>
                      <a:pt x="1769" y="2744"/>
                    </a:lnTo>
                    <a:lnTo>
                      <a:pt x="1792" y="2730"/>
                    </a:lnTo>
                    <a:lnTo>
                      <a:pt x="1815" y="2715"/>
                    </a:lnTo>
                    <a:lnTo>
                      <a:pt x="1837" y="2699"/>
                    </a:lnTo>
                    <a:lnTo>
                      <a:pt x="1858" y="2683"/>
                    </a:lnTo>
                    <a:lnTo>
                      <a:pt x="1880" y="2665"/>
                    </a:lnTo>
                    <a:lnTo>
                      <a:pt x="1901" y="2647"/>
                    </a:lnTo>
                    <a:lnTo>
                      <a:pt x="1921" y="2628"/>
                    </a:lnTo>
                    <a:lnTo>
                      <a:pt x="1942" y="2609"/>
                    </a:lnTo>
                    <a:lnTo>
                      <a:pt x="1961" y="2589"/>
                    </a:lnTo>
                    <a:lnTo>
                      <a:pt x="1981" y="2569"/>
                    </a:lnTo>
                    <a:lnTo>
                      <a:pt x="1999" y="2547"/>
                    </a:lnTo>
                    <a:lnTo>
                      <a:pt x="2019" y="2525"/>
                    </a:lnTo>
                    <a:lnTo>
                      <a:pt x="2036" y="2503"/>
                    </a:lnTo>
                    <a:lnTo>
                      <a:pt x="2055" y="2479"/>
                    </a:lnTo>
                    <a:lnTo>
                      <a:pt x="2072" y="2455"/>
                    </a:lnTo>
                    <a:lnTo>
                      <a:pt x="2089" y="2430"/>
                    </a:lnTo>
                    <a:lnTo>
                      <a:pt x="2105" y="2404"/>
                    </a:lnTo>
                    <a:lnTo>
                      <a:pt x="2121" y="2378"/>
                    </a:lnTo>
                    <a:lnTo>
                      <a:pt x="2136" y="2351"/>
                    </a:lnTo>
                    <a:lnTo>
                      <a:pt x="2151" y="2324"/>
                    </a:lnTo>
                    <a:lnTo>
                      <a:pt x="2166" y="2296"/>
                    </a:lnTo>
                    <a:lnTo>
                      <a:pt x="2179" y="2266"/>
                    </a:lnTo>
                    <a:lnTo>
                      <a:pt x="2193" y="2237"/>
                    </a:lnTo>
                    <a:lnTo>
                      <a:pt x="2207" y="2206"/>
                    </a:lnTo>
                    <a:lnTo>
                      <a:pt x="2219" y="2175"/>
                    </a:lnTo>
                    <a:lnTo>
                      <a:pt x="2230" y="2143"/>
                    </a:lnTo>
                    <a:lnTo>
                      <a:pt x="2241" y="2111"/>
                    </a:lnTo>
                    <a:lnTo>
                      <a:pt x="2252" y="2078"/>
                    </a:lnTo>
                    <a:lnTo>
                      <a:pt x="2262" y="2043"/>
                    </a:lnTo>
                    <a:lnTo>
                      <a:pt x="2271" y="2009"/>
                    </a:lnTo>
                    <a:lnTo>
                      <a:pt x="2279" y="1973"/>
                    </a:lnTo>
                    <a:lnTo>
                      <a:pt x="2288" y="1937"/>
                    </a:lnTo>
                    <a:lnTo>
                      <a:pt x="2295" y="1900"/>
                    </a:lnTo>
                    <a:lnTo>
                      <a:pt x="2301" y="1862"/>
                    </a:lnTo>
                    <a:lnTo>
                      <a:pt x="2308" y="1824"/>
                    </a:lnTo>
                    <a:lnTo>
                      <a:pt x="2313" y="1784"/>
                    </a:lnTo>
                    <a:lnTo>
                      <a:pt x="2317" y="1745"/>
                    </a:lnTo>
                    <a:lnTo>
                      <a:pt x="2321" y="1704"/>
                    </a:lnTo>
                    <a:lnTo>
                      <a:pt x="2325" y="1662"/>
                    </a:lnTo>
                    <a:lnTo>
                      <a:pt x="2327" y="1620"/>
                    </a:lnTo>
                    <a:lnTo>
                      <a:pt x="2330" y="1579"/>
                    </a:lnTo>
                    <a:lnTo>
                      <a:pt x="2331" y="1534"/>
                    </a:lnTo>
                    <a:lnTo>
                      <a:pt x="2331" y="1490"/>
                    </a:lnTo>
                    <a:lnTo>
                      <a:pt x="2331" y="1490"/>
                    </a:lnTo>
                    <a:lnTo>
                      <a:pt x="2330" y="1393"/>
                    </a:lnTo>
                    <a:lnTo>
                      <a:pt x="2326" y="1299"/>
                    </a:lnTo>
                    <a:lnTo>
                      <a:pt x="2319" y="1209"/>
                    </a:lnTo>
                    <a:lnTo>
                      <a:pt x="2310" y="1123"/>
                    </a:lnTo>
                    <a:lnTo>
                      <a:pt x="2298" y="1039"/>
                    </a:lnTo>
                    <a:lnTo>
                      <a:pt x="2292" y="999"/>
                    </a:lnTo>
                    <a:lnTo>
                      <a:pt x="2284" y="960"/>
                    </a:lnTo>
                    <a:lnTo>
                      <a:pt x="2276" y="922"/>
                    </a:lnTo>
                    <a:lnTo>
                      <a:pt x="2267" y="884"/>
                    </a:lnTo>
                    <a:lnTo>
                      <a:pt x="2258" y="847"/>
                    </a:lnTo>
                    <a:lnTo>
                      <a:pt x="2248" y="811"/>
                    </a:lnTo>
                    <a:lnTo>
                      <a:pt x="2237" y="776"/>
                    </a:lnTo>
                    <a:lnTo>
                      <a:pt x="2227" y="742"/>
                    </a:lnTo>
                    <a:lnTo>
                      <a:pt x="2215" y="709"/>
                    </a:lnTo>
                    <a:lnTo>
                      <a:pt x="2204" y="675"/>
                    </a:lnTo>
                    <a:lnTo>
                      <a:pt x="2192" y="645"/>
                    </a:lnTo>
                    <a:lnTo>
                      <a:pt x="2178" y="614"/>
                    </a:lnTo>
                    <a:lnTo>
                      <a:pt x="2165" y="583"/>
                    </a:lnTo>
                    <a:lnTo>
                      <a:pt x="2151" y="553"/>
                    </a:lnTo>
                    <a:lnTo>
                      <a:pt x="2136" y="525"/>
                    </a:lnTo>
                    <a:lnTo>
                      <a:pt x="2121" y="498"/>
                    </a:lnTo>
                    <a:lnTo>
                      <a:pt x="2105" y="471"/>
                    </a:lnTo>
                    <a:lnTo>
                      <a:pt x="2089" y="445"/>
                    </a:lnTo>
                    <a:lnTo>
                      <a:pt x="2073" y="419"/>
                    </a:lnTo>
                    <a:lnTo>
                      <a:pt x="2056" y="394"/>
                    </a:lnTo>
                    <a:lnTo>
                      <a:pt x="2039" y="371"/>
                    </a:lnTo>
                    <a:lnTo>
                      <a:pt x="2022" y="349"/>
                    </a:lnTo>
                    <a:lnTo>
                      <a:pt x="2003" y="327"/>
                    </a:lnTo>
                    <a:lnTo>
                      <a:pt x="1985" y="304"/>
                    </a:lnTo>
                    <a:lnTo>
                      <a:pt x="1965" y="283"/>
                    </a:lnTo>
                    <a:lnTo>
                      <a:pt x="1946" y="264"/>
                    </a:lnTo>
                    <a:lnTo>
                      <a:pt x="1926" y="245"/>
                    </a:lnTo>
                    <a:lnTo>
                      <a:pt x="1906" y="227"/>
                    </a:lnTo>
                    <a:lnTo>
                      <a:pt x="1885" y="210"/>
                    </a:lnTo>
                    <a:lnTo>
                      <a:pt x="1864" y="192"/>
                    </a:lnTo>
                    <a:lnTo>
                      <a:pt x="1843" y="176"/>
                    </a:lnTo>
                    <a:lnTo>
                      <a:pt x="1821" y="160"/>
                    </a:lnTo>
                    <a:lnTo>
                      <a:pt x="1799" y="147"/>
                    </a:lnTo>
                    <a:lnTo>
                      <a:pt x="1776" y="132"/>
                    </a:lnTo>
                    <a:lnTo>
                      <a:pt x="1753" y="120"/>
                    </a:lnTo>
                    <a:lnTo>
                      <a:pt x="1730" y="106"/>
                    </a:lnTo>
                    <a:lnTo>
                      <a:pt x="1706" y="95"/>
                    </a:lnTo>
                    <a:lnTo>
                      <a:pt x="1683" y="84"/>
                    </a:lnTo>
                    <a:lnTo>
                      <a:pt x="1658" y="73"/>
                    </a:lnTo>
                    <a:lnTo>
                      <a:pt x="1633" y="64"/>
                    </a:lnTo>
                    <a:lnTo>
                      <a:pt x="1609" y="54"/>
                    </a:lnTo>
                    <a:lnTo>
                      <a:pt x="1584" y="47"/>
                    </a:lnTo>
                    <a:lnTo>
                      <a:pt x="1534" y="32"/>
                    </a:lnTo>
                    <a:lnTo>
                      <a:pt x="1481" y="20"/>
                    </a:lnTo>
                    <a:lnTo>
                      <a:pt x="1428" y="11"/>
                    </a:lnTo>
                    <a:lnTo>
                      <a:pt x="1375" y="5"/>
                    </a:lnTo>
                    <a:lnTo>
                      <a:pt x="1319" y="1"/>
                    </a:lnTo>
                    <a:lnTo>
                      <a:pt x="1264" y="0"/>
                    </a:lnTo>
                    <a:lnTo>
                      <a:pt x="1264" y="0"/>
                    </a:lnTo>
                    <a:close/>
                    <a:moveTo>
                      <a:pt x="1184" y="2388"/>
                    </a:moveTo>
                    <a:lnTo>
                      <a:pt x="1184" y="2388"/>
                    </a:lnTo>
                    <a:lnTo>
                      <a:pt x="1158" y="2388"/>
                    </a:lnTo>
                    <a:lnTo>
                      <a:pt x="1133" y="2387"/>
                    </a:lnTo>
                    <a:lnTo>
                      <a:pt x="1107" y="2383"/>
                    </a:lnTo>
                    <a:lnTo>
                      <a:pt x="1083" y="2380"/>
                    </a:lnTo>
                    <a:lnTo>
                      <a:pt x="1057" y="2375"/>
                    </a:lnTo>
                    <a:lnTo>
                      <a:pt x="1032" y="2368"/>
                    </a:lnTo>
                    <a:lnTo>
                      <a:pt x="1007" y="2362"/>
                    </a:lnTo>
                    <a:lnTo>
                      <a:pt x="984" y="2355"/>
                    </a:lnTo>
                    <a:lnTo>
                      <a:pt x="959" y="2346"/>
                    </a:lnTo>
                    <a:lnTo>
                      <a:pt x="936" y="2336"/>
                    </a:lnTo>
                    <a:lnTo>
                      <a:pt x="912" y="2327"/>
                    </a:lnTo>
                    <a:lnTo>
                      <a:pt x="890" y="2317"/>
                    </a:lnTo>
                    <a:lnTo>
                      <a:pt x="845" y="2293"/>
                    </a:lnTo>
                    <a:lnTo>
                      <a:pt x="802" y="2267"/>
                    </a:lnTo>
                    <a:lnTo>
                      <a:pt x="760" y="2239"/>
                    </a:lnTo>
                    <a:lnTo>
                      <a:pt x="720" y="2211"/>
                    </a:lnTo>
                    <a:lnTo>
                      <a:pt x="683" y="2180"/>
                    </a:lnTo>
                    <a:lnTo>
                      <a:pt x="649" y="2149"/>
                    </a:lnTo>
                    <a:lnTo>
                      <a:pt x="615" y="2117"/>
                    </a:lnTo>
                    <a:lnTo>
                      <a:pt x="586" y="2085"/>
                    </a:lnTo>
                    <a:lnTo>
                      <a:pt x="559" y="2053"/>
                    </a:lnTo>
                    <a:lnTo>
                      <a:pt x="534" y="2022"/>
                    </a:lnTo>
                    <a:lnTo>
                      <a:pt x="534" y="855"/>
                    </a:lnTo>
                    <a:lnTo>
                      <a:pt x="534" y="855"/>
                    </a:lnTo>
                    <a:lnTo>
                      <a:pt x="562" y="822"/>
                    </a:lnTo>
                    <a:lnTo>
                      <a:pt x="592" y="789"/>
                    </a:lnTo>
                    <a:lnTo>
                      <a:pt x="623" y="757"/>
                    </a:lnTo>
                    <a:lnTo>
                      <a:pt x="656" y="725"/>
                    </a:lnTo>
                    <a:lnTo>
                      <a:pt x="691" y="694"/>
                    </a:lnTo>
                    <a:lnTo>
                      <a:pt x="728" y="664"/>
                    </a:lnTo>
                    <a:lnTo>
                      <a:pt x="766" y="637"/>
                    </a:lnTo>
                    <a:lnTo>
                      <a:pt x="805" y="611"/>
                    </a:lnTo>
                    <a:lnTo>
                      <a:pt x="846" y="588"/>
                    </a:lnTo>
                    <a:lnTo>
                      <a:pt x="888" y="566"/>
                    </a:lnTo>
                    <a:lnTo>
                      <a:pt x="910" y="557"/>
                    </a:lnTo>
                    <a:lnTo>
                      <a:pt x="931" y="547"/>
                    </a:lnTo>
                    <a:lnTo>
                      <a:pt x="953" y="539"/>
                    </a:lnTo>
                    <a:lnTo>
                      <a:pt x="975" y="531"/>
                    </a:lnTo>
                    <a:lnTo>
                      <a:pt x="999" y="525"/>
                    </a:lnTo>
                    <a:lnTo>
                      <a:pt x="1021" y="519"/>
                    </a:lnTo>
                    <a:lnTo>
                      <a:pt x="1044" y="514"/>
                    </a:lnTo>
                    <a:lnTo>
                      <a:pt x="1068" y="509"/>
                    </a:lnTo>
                    <a:lnTo>
                      <a:pt x="1091" y="505"/>
                    </a:lnTo>
                    <a:lnTo>
                      <a:pt x="1115" y="503"/>
                    </a:lnTo>
                    <a:lnTo>
                      <a:pt x="1138" y="502"/>
                    </a:lnTo>
                    <a:lnTo>
                      <a:pt x="1163" y="502"/>
                    </a:lnTo>
                    <a:lnTo>
                      <a:pt x="1163" y="502"/>
                    </a:lnTo>
                    <a:lnTo>
                      <a:pt x="1200" y="503"/>
                    </a:lnTo>
                    <a:lnTo>
                      <a:pt x="1235" y="505"/>
                    </a:lnTo>
                    <a:lnTo>
                      <a:pt x="1271" y="509"/>
                    </a:lnTo>
                    <a:lnTo>
                      <a:pt x="1304" y="516"/>
                    </a:lnTo>
                    <a:lnTo>
                      <a:pt x="1338" y="524"/>
                    </a:lnTo>
                    <a:lnTo>
                      <a:pt x="1370" y="535"/>
                    </a:lnTo>
                    <a:lnTo>
                      <a:pt x="1401" y="546"/>
                    </a:lnTo>
                    <a:lnTo>
                      <a:pt x="1430" y="561"/>
                    </a:lnTo>
                    <a:lnTo>
                      <a:pt x="1458" y="577"/>
                    </a:lnTo>
                    <a:lnTo>
                      <a:pt x="1486" y="594"/>
                    </a:lnTo>
                    <a:lnTo>
                      <a:pt x="1511" y="614"/>
                    </a:lnTo>
                    <a:lnTo>
                      <a:pt x="1536" y="636"/>
                    </a:lnTo>
                    <a:lnTo>
                      <a:pt x="1561" y="659"/>
                    </a:lnTo>
                    <a:lnTo>
                      <a:pt x="1583" y="685"/>
                    </a:lnTo>
                    <a:lnTo>
                      <a:pt x="1605" y="712"/>
                    </a:lnTo>
                    <a:lnTo>
                      <a:pt x="1625" y="742"/>
                    </a:lnTo>
                    <a:lnTo>
                      <a:pt x="1645" y="774"/>
                    </a:lnTo>
                    <a:lnTo>
                      <a:pt x="1663" y="808"/>
                    </a:lnTo>
                    <a:lnTo>
                      <a:pt x="1679" y="844"/>
                    </a:lnTo>
                    <a:lnTo>
                      <a:pt x="1695" y="882"/>
                    </a:lnTo>
                    <a:lnTo>
                      <a:pt x="1710" y="922"/>
                    </a:lnTo>
                    <a:lnTo>
                      <a:pt x="1722" y="964"/>
                    </a:lnTo>
                    <a:lnTo>
                      <a:pt x="1735" y="1008"/>
                    </a:lnTo>
                    <a:lnTo>
                      <a:pt x="1746" y="1055"/>
                    </a:lnTo>
                    <a:lnTo>
                      <a:pt x="1755" y="1104"/>
                    </a:lnTo>
                    <a:lnTo>
                      <a:pt x="1763" y="1155"/>
                    </a:lnTo>
                    <a:lnTo>
                      <a:pt x="1770" y="1208"/>
                    </a:lnTo>
                    <a:lnTo>
                      <a:pt x="1776" y="1263"/>
                    </a:lnTo>
                    <a:lnTo>
                      <a:pt x="1781" y="1320"/>
                    </a:lnTo>
                    <a:lnTo>
                      <a:pt x="1784" y="1380"/>
                    </a:lnTo>
                    <a:lnTo>
                      <a:pt x="1786" y="1442"/>
                    </a:lnTo>
                    <a:lnTo>
                      <a:pt x="1786" y="1506"/>
                    </a:lnTo>
                    <a:lnTo>
                      <a:pt x="1786" y="1506"/>
                    </a:lnTo>
                    <a:lnTo>
                      <a:pt x="1786" y="1560"/>
                    </a:lnTo>
                    <a:lnTo>
                      <a:pt x="1784" y="1613"/>
                    </a:lnTo>
                    <a:lnTo>
                      <a:pt x="1781" y="1664"/>
                    </a:lnTo>
                    <a:lnTo>
                      <a:pt x="1776" y="1712"/>
                    </a:lnTo>
                    <a:lnTo>
                      <a:pt x="1771" y="1760"/>
                    </a:lnTo>
                    <a:lnTo>
                      <a:pt x="1764" y="1805"/>
                    </a:lnTo>
                    <a:lnTo>
                      <a:pt x="1757" y="1848"/>
                    </a:lnTo>
                    <a:lnTo>
                      <a:pt x="1747" y="1892"/>
                    </a:lnTo>
                    <a:lnTo>
                      <a:pt x="1737" y="1931"/>
                    </a:lnTo>
                    <a:lnTo>
                      <a:pt x="1726" y="1970"/>
                    </a:lnTo>
                    <a:lnTo>
                      <a:pt x="1712" y="2007"/>
                    </a:lnTo>
                    <a:lnTo>
                      <a:pt x="1699" y="2043"/>
                    </a:lnTo>
                    <a:lnTo>
                      <a:pt x="1684" y="2076"/>
                    </a:lnTo>
                    <a:lnTo>
                      <a:pt x="1668" y="2108"/>
                    </a:lnTo>
                    <a:lnTo>
                      <a:pt x="1651" y="2138"/>
                    </a:lnTo>
                    <a:lnTo>
                      <a:pt x="1632" y="2168"/>
                    </a:lnTo>
                    <a:lnTo>
                      <a:pt x="1613" y="2193"/>
                    </a:lnTo>
                    <a:lnTo>
                      <a:pt x="1592" y="2219"/>
                    </a:lnTo>
                    <a:lnTo>
                      <a:pt x="1569" y="2243"/>
                    </a:lnTo>
                    <a:lnTo>
                      <a:pt x="1546" y="2264"/>
                    </a:lnTo>
                    <a:lnTo>
                      <a:pt x="1523" y="2283"/>
                    </a:lnTo>
                    <a:lnTo>
                      <a:pt x="1497" y="2302"/>
                    </a:lnTo>
                    <a:lnTo>
                      <a:pt x="1471" y="2318"/>
                    </a:lnTo>
                    <a:lnTo>
                      <a:pt x="1442" y="2333"/>
                    </a:lnTo>
                    <a:lnTo>
                      <a:pt x="1414" y="2346"/>
                    </a:lnTo>
                    <a:lnTo>
                      <a:pt x="1385" y="2357"/>
                    </a:lnTo>
                    <a:lnTo>
                      <a:pt x="1354" y="2367"/>
                    </a:lnTo>
                    <a:lnTo>
                      <a:pt x="1322" y="2375"/>
                    </a:lnTo>
                    <a:lnTo>
                      <a:pt x="1290" y="2381"/>
                    </a:lnTo>
                    <a:lnTo>
                      <a:pt x="1255" y="2386"/>
                    </a:lnTo>
                    <a:lnTo>
                      <a:pt x="1221" y="2388"/>
                    </a:lnTo>
                    <a:lnTo>
                      <a:pt x="1184" y="2388"/>
                    </a:lnTo>
                    <a:lnTo>
                      <a:pt x="1184" y="2388"/>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0" name="Freeform 12"/>
              <p:cNvSpPr>
                <a:spLocks noEditPoints="1"/>
              </p:cNvSpPr>
              <p:nvPr userDrawn="1"/>
            </p:nvSpPr>
            <p:spPr bwMode="auto">
              <a:xfrm>
                <a:off x="12713887" y="1136648"/>
                <a:ext cx="1339849" cy="2020888"/>
              </a:xfrm>
              <a:custGeom>
                <a:avLst/>
                <a:gdLst>
                  <a:gd name="T0" fmla="*/ 2188 w 2534"/>
                  <a:gd name="T1" fmla="*/ 1541 h 3817"/>
                  <a:gd name="T2" fmla="*/ 2320 w 2534"/>
                  <a:gd name="T3" fmla="*/ 1316 h 3817"/>
                  <a:gd name="T4" fmla="*/ 2374 w 2534"/>
                  <a:gd name="T5" fmla="*/ 1063 h 3817"/>
                  <a:gd name="T6" fmla="*/ 2321 w 2534"/>
                  <a:gd name="T7" fmla="*/ 685 h 3817"/>
                  <a:gd name="T8" fmla="*/ 2094 w 2534"/>
                  <a:gd name="T9" fmla="*/ 336 h 3817"/>
                  <a:gd name="T10" fmla="*/ 1742 w 2534"/>
                  <a:gd name="T11" fmla="*/ 92 h 3817"/>
                  <a:gd name="T12" fmla="*/ 1272 w 2534"/>
                  <a:gd name="T13" fmla="*/ 0 h 3817"/>
                  <a:gd name="T14" fmla="*/ 753 w 2534"/>
                  <a:gd name="T15" fmla="*/ 116 h 3817"/>
                  <a:gd name="T16" fmla="*/ 455 w 2534"/>
                  <a:gd name="T17" fmla="*/ 336 h 3817"/>
                  <a:gd name="T18" fmla="*/ 274 w 2534"/>
                  <a:gd name="T19" fmla="*/ 571 h 3817"/>
                  <a:gd name="T20" fmla="*/ 165 w 2534"/>
                  <a:gd name="T21" fmla="*/ 952 h 3817"/>
                  <a:gd name="T22" fmla="*/ 190 w 2534"/>
                  <a:gd name="T23" fmla="*/ 1214 h 3817"/>
                  <a:gd name="T24" fmla="*/ 292 w 2534"/>
                  <a:gd name="T25" fmla="*/ 1454 h 3817"/>
                  <a:gd name="T26" fmla="*/ 472 w 2534"/>
                  <a:gd name="T27" fmla="*/ 1663 h 3817"/>
                  <a:gd name="T28" fmla="*/ 375 w 2534"/>
                  <a:gd name="T29" fmla="*/ 1875 h 3817"/>
                  <a:gd name="T30" fmla="*/ 143 w 2534"/>
                  <a:gd name="T31" fmla="*/ 2143 h 3817"/>
                  <a:gd name="T32" fmla="*/ 21 w 2534"/>
                  <a:gd name="T33" fmla="*/ 2460 h 3817"/>
                  <a:gd name="T34" fmla="*/ 12 w 2534"/>
                  <a:gd name="T35" fmla="*/ 2843 h 3817"/>
                  <a:gd name="T36" fmla="*/ 231 w 2534"/>
                  <a:gd name="T37" fmla="*/ 3350 h 3817"/>
                  <a:gd name="T38" fmla="*/ 486 w 2534"/>
                  <a:gd name="T39" fmla="*/ 3595 h 3817"/>
                  <a:gd name="T40" fmla="*/ 749 w 2534"/>
                  <a:gd name="T41" fmla="*/ 3733 h 3817"/>
                  <a:gd name="T42" fmla="*/ 1260 w 2534"/>
                  <a:gd name="T43" fmla="*/ 3817 h 3817"/>
                  <a:gd name="T44" fmla="*/ 1772 w 2534"/>
                  <a:gd name="T45" fmla="*/ 3733 h 3817"/>
                  <a:gd name="T46" fmla="*/ 2039 w 2534"/>
                  <a:gd name="T47" fmla="*/ 3596 h 3817"/>
                  <a:gd name="T48" fmla="*/ 2299 w 2534"/>
                  <a:gd name="T49" fmla="*/ 3351 h 3817"/>
                  <a:gd name="T50" fmla="*/ 2444 w 2534"/>
                  <a:gd name="T51" fmla="*/ 3103 h 3817"/>
                  <a:gd name="T52" fmla="*/ 2520 w 2534"/>
                  <a:gd name="T53" fmla="*/ 2825 h 3817"/>
                  <a:gd name="T54" fmla="*/ 2514 w 2534"/>
                  <a:gd name="T55" fmla="*/ 2437 h 3817"/>
                  <a:gd name="T56" fmla="*/ 2395 w 2534"/>
                  <a:gd name="T57" fmla="*/ 2131 h 3817"/>
                  <a:gd name="T58" fmla="*/ 2167 w 2534"/>
                  <a:gd name="T59" fmla="*/ 1870 h 3817"/>
                  <a:gd name="T60" fmla="*/ 889 w 2534"/>
                  <a:gd name="T61" fmla="*/ 656 h 3817"/>
                  <a:gd name="T62" fmla="*/ 1130 w 2534"/>
                  <a:gd name="T63" fmla="*/ 546 h 3817"/>
                  <a:gd name="T64" fmla="*/ 1399 w 2534"/>
                  <a:gd name="T65" fmla="*/ 541 h 3817"/>
                  <a:gd name="T66" fmla="*/ 1642 w 2534"/>
                  <a:gd name="T67" fmla="*/ 640 h 3817"/>
                  <a:gd name="T68" fmla="*/ 1782 w 2534"/>
                  <a:gd name="T69" fmla="*/ 800 h 3817"/>
                  <a:gd name="T70" fmla="*/ 1828 w 2534"/>
                  <a:gd name="T71" fmla="*/ 992 h 3817"/>
                  <a:gd name="T72" fmla="*/ 1765 w 2534"/>
                  <a:gd name="T73" fmla="*/ 1225 h 3817"/>
                  <a:gd name="T74" fmla="*/ 1601 w 2534"/>
                  <a:gd name="T75" fmla="*/ 1399 h 3817"/>
                  <a:gd name="T76" fmla="*/ 1363 w 2534"/>
                  <a:gd name="T77" fmla="*/ 1495 h 3817"/>
                  <a:gd name="T78" fmla="*/ 1123 w 2534"/>
                  <a:gd name="T79" fmla="*/ 1478 h 3817"/>
                  <a:gd name="T80" fmla="*/ 887 w 2534"/>
                  <a:gd name="T81" fmla="*/ 1342 h 3817"/>
                  <a:gd name="T82" fmla="*/ 748 w 2534"/>
                  <a:gd name="T83" fmla="*/ 1157 h 3817"/>
                  <a:gd name="T84" fmla="*/ 719 w 2534"/>
                  <a:gd name="T85" fmla="*/ 950 h 3817"/>
                  <a:gd name="T86" fmla="*/ 801 w 2534"/>
                  <a:gd name="T87" fmla="*/ 745 h 3817"/>
                  <a:gd name="T88" fmla="*/ 1708 w 2534"/>
                  <a:gd name="T89" fmla="*/ 3164 h 3817"/>
                  <a:gd name="T90" fmla="*/ 1380 w 2534"/>
                  <a:gd name="T91" fmla="*/ 3282 h 3817"/>
                  <a:gd name="T92" fmla="*/ 1037 w 2534"/>
                  <a:gd name="T93" fmla="*/ 3263 h 3817"/>
                  <a:gd name="T94" fmla="*/ 740 w 2534"/>
                  <a:gd name="T95" fmla="*/ 3113 h 3817"/>
                  <a:gd name="T96" fmla="*/ 584 w 2534"/>
                  <a:gd name="T97" fmla="*/ 2891 h 3817"/>
                  <a:gd name="T98" fmla="*/ 552 w 2534"/>
                  <a:gd name="T99" fmla="*/ 2613 h 3817"/>
                  <a:gd name="T100" fmla="*/ 668 w 2534"/>
                  <a:gd name="T101" fmla="*/ 2318 h 3817"/>
                  <a:gd name="T102" fmla="*/ 905 w 2534"/>
                  <a:gd name="T103" fmla="*/ 2108 h 3817"/>
                  <a:gd name="T104" fmla="*/ 1237 w 2534"/>
                  <a:gd name="T105" fmla="*/ 2015 h 3817"/>
                  <a:gd name="T106" fmla="*/ 1551 w 2534"/>
                  <a:gd name="T107" fmla="*/ 2063 h 3817"/>
                  <a:gd name="T108" fmla="*/ 1806 w 2534"/>
                  <a:gd name="T109" fmla="*/ 2232 h 3817"/>
                  <a:gd name="T110" fmla="*/ 1966 w 2534"/>
                  <a:gd name="T111" fmla="*/ 2497 h 3817"/>
                  <a:gd name="T112" fmla="*/ 1973 w 2534"/>
                  <a:gd name="T113" fmla="*/ 2777 h 3817"/>
                  <a:gd name="T114" fmla="*/ 1834 w 2534"/>
                  <a:gd name="T115" fmla="*/ 3051 h 3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4" h="3817">
                    <a:moveTo>
                      <a:pt x="1978" y="1735"/>
                    </a:moveTo>
                    <a:lnTo>
                      <a:pt x="1978" y="1735"/>
                    </a:lnTo>
                    <a:lnTo>
                      <a:pt x="2026" y="1698"/>
                    </a:lnTo>
                    <a:lnTo>
                      <a:pt x="2072" y="1661"/>
                    </a:lnTo>
                    <a:lnTo>
                      <a:pt x="2093" y="1642"/>
                    </a:lnTo>
                    <a:lnTo>
                      <a:pt x="2113" y="1623"/>
                    </a:lnTo>
                    <a:lnTo>
                      <a:pt x="2132" y="1602"/>
                    </a:lnTo>
                    <a:lnTo>
                      <a:pt x="2152" y="1583"/>
                    </a:lnTo>
                    <a:lnTo>
                      <a:pt x="2170" y="1562"/>
                    </a:lnTo>
                    <a:lnTo>
                      <a:pt x="2188" y="1541"/>
                    </a:lnTo>
                    <a:lnTo>
                      <a:pt x="2204" y="1520"/>
                    </a:lnTo>
                    <a:lnTo>
                      <a:pt x="2220" y="1499"/>
                    </a:lnTo>
                    <a:lnTo>
                      <a:pt x="2235" y="1477"/>
                    </a:lnTo>
                    <a:lnTo>
                      <a:pt x="2249" y="1454"/>
                    </a:lnTo>
                    <a:lnTo>
                      <a:pt x="2263" y="1432"/>
                    </a:lnTo>
                    <a:lnTo>
                      <a:pt x="2275" y="1410"/>
                    </a:lnTo>
                    <a:lnTo>
                      <a:pt x="2288" y="1387"/>
                    </a:lnTo>
                    <a:lnTo>
                      <a:pt x="2299" y="1363"/>
                    </a:lnTo>
                    <a:lnTo>
                      <a:pt x="2310" y="1340"/>
                    </a:lnTo>
                    <a:lnTo>
                      <a:pt x="2320" y="1316"/>
                    </a:lnTo>
                    <a:lnTo>
                      <a:pt x="2328" y="1292"/>
                    </a:lnTo>
                    <a:lnTo>
                      <a:pt x="2337" y="1268"/>
                    </a:lnTo>
                    <a:lnTo>
                      <a:pt x="2344" y="1244"/>
                    </a:lnTo>
                    <a:lnTo>
                      <a:pt x="2350" y="1218"/>
                    </a:lnTo>
                    <a:lnTo>
                      <a:pt x="2357" y="1193"/>
                    </a:lnTo>
                    <a:lnTo>
                      <a:pt x="2361" y="1167"/>
                    </a:lnTo>
                    <a:lnTo>
                      <a:pt x="2365" y="1141"/>
                    </a:lnTo>
                    <a:lnTo>
                      <a:pt x="2369" y="1116"/>
                    </a:lnTo>
                    <a:lnTo>
                      <a:pt x="2371" y="1088"/>
                    </a:lnTo>
                    <a:lnTo>
                      <a:pt x="2374" y="1063"/>
                    </a:lnTo>
                    <a:lnTo>
                      <a:pt x="2375" y="1035"/>
                    </a:lnTo>
                    <a:lnTo>
                      <a:pt x="2375" y="1007"/>
                    </a:lnTo>
                    <a:lnTo>
                      <a:pt x="2375" y="1007"/>
                    </a:lnTo>
                    <a:lnTo>
                      <a:pt x="2374" y="959"/>
                    </a:lnTo>
                    <a:lnTo>
                      <a:pt x="2371" y="912"/>
                    </a:lnTo>
                    <a:lnTo>
                      <a:pt x="2365" y="865"/>
                    </a:lnTo>
                    <a:lnTo>
                      <a:pt x="2358" y="819"/>
                    </a:lnTo>
                    <a:lnTo>
                      <a:pt x="2348" y="774"/>
                    </a:lnTo>
                    <a:lnTo>
                      <a:pt x="2336" y="730"/>
                    </a:lnTo>
                    <a:lnTo>
                      <a:pt x="2321" y="685"/>
                    </a:lnTo>
                    <a:lnTo>
                      <a:pt x="2305" y="644"/>
                    </a:lnTo>
                    <a:lnTo>
                      <a:pt x="2286" y="602"/>
                    </a:lnTo>
                    <a:lnTo>
                      <a:pt x="2265" y="561"/>
                    </a:lnTo>
                    <a:lnTo>
                      <a:pt x="2242" y="522"/>
                    </a:lnTo>
                    <a:lnTo>
                      <a:pt x="2216" y="482"/>
                    </a:lnTo>
                    <a:lnTo>
                      <a:pt x="2189" y="444"/>
                    </a:lnTo>
                    <a:lnTo>
                      <a:pt x="2159" y="407"/>
                    </a:lnTo>
                    <a:lnTo>
                      <a:pt x="2127" y="370"/>
                    </a:lnTo>
                    <a:lnTo>
                      <a:pt x="2094" y="336"/>
                    </a:lnTo>
                    <a:lnTo>
                      <a:pt x="2094" y="336"/>
                    </a:lnTo>
                    <a:lnTo>
                      <a:pt x="2072" y="312"/>
                    </a:lnTo>
                    <a:lnTo>
                      <a:pt x="2050" y="289"/>
                    </a:lnTo>
                    <a:lnTo>
                      <a:pt x="2050" y="289"/>
                    </a:lnTo>
                    <a:lnTo>
                      <a:pt x="2009" y="254"/>
                    </a:lnTo>
                    <a:lnTo>
                      <a:pt x="1967" y="222"/>
                    </a:lnTo>
                    <a:lnTo>
                      <a:pt x="1924" y="191"/>
                    </a:lnTo>
                    <a:lnTo>
                      <a:pt x="1880" y="163"/>
                    </a:lnTo>
                    <a:lnTo>
                      <a:pt x="1835" y="137"/>
                    </a:lnTo>
                    <a:lnTo>
                      <a:pt x="1790" y="114"/>
                    </a:lnTo>
                    <a:lnTo>
                      <a:pt x="1742" y="92"/>
                    </a:lnTo>
                    <a:lnTo>
                      <a:pt x="1693" y="73"/>
                    </a:lnTo>
                    <a:lnTo>
                      <a:pt x="1645" y="56"/>
                    </a:lnTo>
                    <a:lnTo>
                      <a:pt x="1595" y="41"/>
                    </a:lnTo>
                    <a:lnTo>
                      <a:pt x="1543" y="29"/>
                    </a:lnTo>
                    <a:lnTo>
                      <a:pt x="1491" y="19"/>
                    </a:lnTo>
                    <a:lnTo>
                      <a:pt x="1438" y="10"/>
                    </a:lnTo>
                    <a:lnTo>
                      <a:pt x="1384" y="5"/>
                    </a:lnTo>
                    <a:lnTo>
                      <a:pt x="1329" y="2"/>
                    </a:lnTo>
                    <a:lnTo>
                      <a:pt x="1272" y="0"/>
                    </a:lnTo>
                    <a:lnTo>
                      <a:pt x="1272" y="0"/>
                    </a:lnTo>
                    <a:lnTo>
                      <a:pt x="1215" y="2"/>
                    </a:lnTo>
                    <a:lnTo>
                      <a:pt x="1161" y="5"/>
                    </a:lnTo>
                    <a:lnTo>
                      <a:pt x="1106" y="10"/>
                    </a:lnTo>
                    <a:lnTo>
                      <a:pt x="1053" y="19"/>
                    </a:lnTo>
                    <a:lnTo>
                      <a:pt x="1001" y="30"/>
                    </a:lnTo>
                    <a:lnTo>
                      <a:pt x="949" y="42"/>
                    </a:lnTo>
                    <a:lnTo>
                      <a:pt x="899" y="57"/>
                    </a:lnTo>
                    <a:lnTo>
                      <a:pt x="849" y="74"/>
                    </a:lnTo>
                    <a:lnTo>
                      <a:pt x="801" y="95"/>
                    </a:lnTo>
                    <a:lnTo>
                      <a:pt x="753" y="116"/>
                    </a:lnTo>
                    <a:lnTo>
                      <a:pt x="708" y="141"/>
                    </a:lnTo>
                    <a:lnTo>
                      <a:pt x="662" y="168"/>
                    </a:lnTo>
                    <a:lnTo>
                      <a:pt x="618" y="198"/>
                    </a:lnTo>
                    <a:lnTo>
                      <a:pt x="574" y="228"/>
                    </a:lnTo>
                    <a:lnTo>
                      <a:pt x="533" y="263"/>
                    </a:lnTo>
                    <a:lnTo>
                      <a:pt x="492" y="299"/>
                    </a:lnTo>
                    <a:lnTo>
                      <a:pt x="492" y="299"/>
                    </a:lnTo>
                    <a:lnTo>
                      <a:pt x="482" y="306"/>
                    </a:lnTo>
                    <a:lnTo>
                      <a:pt x="473" y="316"/>
                    </a:lnTo>
                    <a:lnTo>
                      <a:pt x="455" y="336"/>
                    </a:lnTo>
                    <a:lnTo>
                      <a:pt x="455" y="336"/>
                    </a:lnTo>
                    <a:lnTo>
                      <a:pt x="438" y="352"/>
                    </a:lnTo>
                    <a:lnTo>
                      <a:pt x="422" y="368"/>
                    </a:lnTo>
                    <a:lnTo>
                      <a:pt x="422" y="368"/>
                    </a:lnTo>
                    <a:lnTo>
                      <a:pt x="393" y="401"/>
                    </a:lnTo>
                    <a:lnTo>
                      <a:pt x="366" y="433"/>
                    </a:lnTo>
                    <a:lnTo>
                      <a:pt x="340" y="467"/>
                    </a:lnTo>
                    <a:lnTo>
                      <a:pt x="317" y="501"/>
                    </a:lnTo>
                    <a:lnTo>
                      <a:pt x="295" y="535"/>
                    </a:lnTo>
                    <a:lnTo>
                      <a:pt x="274" y="571"/>
                    </a:lnTo>
                    <a:lnTo>
                      <a:pt x="255" y="605"/>
                    </a:lnTo>
                    <a:lnTo>
                      <a:pt x="239" y="641"/>
                    </a:lnTo>
                    <a:lnTo>
                      <a:pt x="239" y="641"/>
                    </a:lnTo>
                    <a:lnTo>
                      <a:pt x="222" y="684"/>
                    </a:lnTo>
                    <a:lnTo>
                      <a:pt x="207" y="727"/>
                    </a:lnTo>
                    <a:lnTo>
                      <a:pt x="194" y="771"/>
                    </a:lnTo>
                    <a:lnTo>
                      <a:pt x="184" y="815"/>
                    </a:lnTo>
                    <a:lnTo>
                      <a:pt x="175" y="859"/>
                    </a:lnTo>
                    <a:lnTo>
                      <a:pt x="169" y="905"/>
                    </a:lnTo>
                    <a:lnTo>
                      <a:pt x="165" y="952"/>
                    </a:lnTo>
                    <a:lnTo>
                      <a:pt x="164" y="997"/>
                    </a:lnTo>
                    <a:lnTo>
                      <a:pt x="164" y="997"/>
                    </a:lnTo>
                    <a:lnTo>
                      <a:pt x="164" y="1026"/>
                    </a:lnTo>
                    <a:lnTo>
                      <a:pt x="165" y="1054"/>
                    </a:lnTo>
                    <a:lnTo>
                      <a:pt x="168" y="1081"/>
                    </a:lnTo>
                    <a:lnTo>
                      <a:pt x="170" y="1108"/>
                    </a:lnTo>
                    <a:lnTo>
                      <a:pt x="174" y="1135"/>
                    </a:lnTo>
                    <a:lnTo>
                      <a:pt x="179" y="1161"/>
                    </a:lnTo>
                    <a:lnTo>
                      <a:pt x="184" y="1188"/>
                    </a:lnTo>
                    <a:lnTo>
                      <a:pt x="190" y="1214"/>
                    </a:lnTo>
                    <a:lnTo>
                      <a:pt x="196" y="1239"/>
                    </a:lnTo>
                    <a:lnTo>
                      <a:pt x="203" y="1265"/>
                    </a:lnTo>
                    <a:lnTo>
                      <a:pt x="212" y="1289"/>
                    </a:lnTo>
                    <a:lnTo>
                      <a:pt x="221" y="1314"/>
                    </a:lnTo>
                    <a:lnTo>
                      <a:pt x="231" y="1339"/>
                    </a:lnTo>
                    <a:lnTo>
                      <a:pt x="242" y="1362"/>
                    </a:lnTo>
                    <a:lnTo>
                      <a:pt x="253" y="1385"/>
                    </a:lnTo>
                    <a:lnTo>
                      <a:pt x="265" y="1409"/>
                    </a:lnTo>
                    <a:lnTo>
                      <a:pt x="279" y="1432"/>
                    </a:lnTo>
                    <a:lnTo>
                      <a:pt x="292" y="1454"/>
                    </a:lnTo>
                    <a:lnTo>
                      <a:pt x="307" y="1477"/>
                    </a:lnTo>
                    <a:lnTo>
                      <a:pt x="322" y="1499"/>
                    </a:lnTo>
                    <a:lnTo>
                      <a:pt x="338" y="1520"/>
                    </a:lnTo>
                    <a:lnTo>
                      <a:pt x="355" y="1542"/>
                    </a:lnTo>
                    <a:lnTo>
                      <a:pt x="372" y="1563"/>
                    </a:lnTo>
                    <a:lnTo>
                      <a:pt x="391" y="1583"/>
                    </a:lnTo>
                    <a:lnTo>
                      <a:pt x="411" y="1604"/>
                    </a:lnTo>
                    <a:lnTo>
                      <a:pt x="430" y="1623"/>
                    </a:lnTo>
                    <a:lnTo>
                      <a:pt x="451" y="1643"/>
                    </a:lnTo>
                    <a:lnTo>
                      <a:pt x="472" y="1663"/>
                    </a:lnTo>
                    <a:lnTo>
                      <a:pt x="494" y="1681"/>
                    </a:lnTo>
                    <a:lnTo>
                      <a:pt x="518" y="1700"/>
                    </a:lnTo>
                    <a:lnTo>
                      <a:pt x="567" y="1737"/>
                    </a:lnTo>
                    <a:lnTo>
                      <a:pt x="567" y="1737"/>
                    </a:lnTo>
                    <a:lnTo>
                      <a:pt x="531" y="1758"/>
                    </a:lnTo>
                    <a:lnTo>
                      <a:pt x="498" y="1780"/>
                    </a:lnTo>
                    <a:lnTo>
                      <a:pt x="466" y="1803"/>
                    </a:lnTo>
                    <a:lnTo>
                      <a:pt x="435" y="1827"/>
                    </a:lnTo>
                    <a:lnTo>
                      <a:pt x="404" y="1850"/>
                    </a:lnTo>
                    <a:lnTo>
                      <a:pt x="375" y="1875"/>
                    </a:lnTo>
                    <a:lnTo>
                      <a:pt x="348" y="1899"/>
                    </a:lnTo>
                    <a:lnTo>
                      <a:pt x="321" y="1924"/>
                    </a:lnTo>
                    <a:lnTo>
                      <a:pt x="295" y="1950"/>
                    </a:lnTo>
                    <a:lnTo>
                      <a:pt x="269" y="1976"/>
                    </a:lnTo>
                    <a:lnTo>
                      <a:pt x="245" y="2003"/>
                    </a:lnTo>
                    <a:lnTo>
                      <a:pt x="223" y="2030"/>
                    </a:lnTo>
                    <a:lnTo>
                      <a:pt x="201" y="2057"/>
                    </a:lnTo>
                    <a:lnTo>
                      <a:pt x="181" y="2085"/>
                    </a:lnTo>
                    <a:lnTo>
                      <a:pt x="162" y="2114"/>
                    </a:lnTo>
                    <a:lnTo>
                      <a:pt x="143" y="2143"/>
                    </a:lnTo>
                    <a:lnTo>
                      <a:pt x="126" y="2173"/>
                    </a:lnTo>
                    <a:lnTo>
                      <a:pt x="110" y="2202"/>
                    </a:lnTo>
                    <a:lnTo>
                      <a:pt x="95" y="2233"/>
                    </a:lnTo>
                    <a:lnTo>
                      <a:pt x="81" y="2264"/>
                    </a:lnTo>
                    <a:lnTo>
                      <a:pt x="68" y="2296"/>
                    </a:lnTo>
                    <a:lnTo>
                      <a:pt x="57" y="2327"/>
                    </a:lnTo>
                    <a:lnTo>
                      <a:pt x="46" y="2360"/>
                    </a:lnTo>
                    <a:lnTo>
                      <a:pt x="36" y="2392"/>
                    </a:lnTo>
                    <a:lnTo>
                      <a:pt x="28" y="2425"/>
                    </a:lnTo>
                    <a:lnTo>
                      <a:pt x="21" y="2460"/>
                    </a:lnTo>
                    <a:lnTo>
                      <a:pt x="15" y="2493"/>
                    </a:lnTo>
                    <a:lnTo>
                      <a:pt x="10" y="2529"/>
                    </a:lnTo>
                    <a:lnTo>
                      <a:pt x="5" y="2563"/>
                    </a:lnTo>
                    <a:lnTo>
                      <a:pt x="3" y="2599"/>
                    </a:lnTo>
                    <a:lnTo>
                      <a:pt x="1" y="2635"/>
                    </a:lnTo>
                    <a:lnTo>
                      <a:pt x="0" y="2672"/>
                    </a:lnTo>
                    <a:lnTo>
                      <a:pt x="0" y="2672"/>
                    </a:lnTo>
                    <a:lnTo>
                      <a:pt x="1" y="2730"/>
                    </a:lnTo>
                    <a:lnTo>
                      <a:pt x="6" y="2788"/>
                    </a:lnTo>
                    <a:lnTo>
                      <a:pt x="12" y="2843"/>
                    </a:lnTo>
                    <a:lnTo>
                      <a:pt x="22" y="2899"/>
                    </a:lnTo>
                    <a:lnTo>
                      <a:pt x="35" y="2953"/>
                    </a:lnTo>
                    <a:lnTo>
                      <a:pt x="49" y="3007"/>
                    </a:lnTo>
                    <a:lnTo>
                      <a:pt x="68" y="3059"/>
                    </a:lnTo>
                    <a:lnTo>
                      <a:pt x="88" y="3111"/>
                    </a:lnTo>
                    <a:lnTo>
                      <a:pt x="111" y="3160"/>
                    </a:lnTo>
                    <a:lnTo>
                      <a:pt x="137" y="3209"/>
                    </a:lnTo>
                    <a:lnTo>
                      <a:pt x="165" y="3257"/>
                    </a:lnTo>
                    <a:lnTo>
                      <a:pt x="197" y="3304"/>
                    </a:lnTo>
                    <a:lnTo>
                      <a:pt x="231" y="3350"/>
                    </a:lnTo>
                    <a:lnTo>
                      <a:pt x="268" y="3395"/>
                    </a:lnTo>
                    <a:lnTo>
                      <a:pt x="306" y="3438"/>
                    </a:lnTo>
                    <a:lnTo>
                      <a:pt x="348" y="3480"/>
                    </a:lnTo>
                    <a:lnTo>
                      <a:pt x="348" y="3480"/>
                    </a:lnTo>
                    <a:lnTo>
                      <a:pt x="370" y="3501"/>
                    </a:lnTo>
                    <a:lnTo>
                      <a:pt x="392" y="3521"/>
                    </a:lnTo>
                    <a:lnTo>
                      <a:pt x="414" y="3541"/>
                    </a:lnTo>
                    <a:lnTo>
                      <a:pt x="438" y="3559"/>
                    </a:lnTo>
                    <a:lnTo>
                      <a:pt x="461" y="3578"/>
                    </a:lnTo>
                    <a:lnTo>
                      <a:pt x="486" y="3595"/>
                    </a:lnTo>
                    <a:lnTo>
                      <a:pt x="509" y="3611"/>
                    </a:lnTo>
                    <a:lnTo>
                      <a:pt x="535" y="3627"/>
                    </a:lnTo>
                    <a:lnTo>
                      <a:pt x="560" y="3643"/>
                    </a:lnTo>
                    <a:lnTo>
                      <a:pt x="586" y="3658"/>
                    </a:lnTo>
                    <a:lnTo>
                      <a:pt x="611" y="3671"/>
                    </a:lnTo>
                    <a:lnTo>
                      <a:pt x="639" y="3685"/>
                    </a:lnTo>
                    <a:lnTo>
                      <a:pt x="666" y="3698"/>
                    </a:lnTo>
                    <a:lnTo>
                      <a:pt x="693" y="3709"/>
                    </a:lnTo>
                    <a:lnTo>
                      <a:pt x="721" y="3722"/>
                    </a:lnTo>
                    <a:lnTo>
                      <a:pt x="749" y="3733"/>
                    </a:lnTo>
                    <a:lnTo>
                      <a:pt x="778" y="3743"/>
                    </a:lnTo>
                    <a:lnTo>
                      <a:pt x="807" y="3753"/>
                    </a:lnTo>
                    <a:lnTo>
                      <a:pt x="837" y="3761"/>
                    </a:lnTo>
                    <a:lnTo>
                      <a:pt x="867" y="3769"/>
                    </a:lnTo>
                    <a:lnTo>
                      <a:pt x="928" y="3783"/>
                    </a:lnTo>
                    <a:lnTo>
                      <a:pt x="991" y="3796"/>
                    </a:lnTo>
                    <a:lnTo>
                      <a:pt x="1056" y="3804"/>
                    </a:lnTo>
                    <a:lnTo>
                      <a:pt x="1123" y="3812"/>
                    </a:lnTo>
                    <a:lnTo>
                      <a:pt x="1191" y="3815"/>
                    </a:lnTo>
                    <a:lnTo>
                      <a:pt x="1260" y="3817"/>
                    </a:lnTo>
                    <a:lnTo>
                      <a:pt x="1260" y="3817"/>
                    </a:lnTo>
                    <a:lnTo>
                      <a:pt x="1330" y="3815"/>
                    </a:lnTo>
                    <a:lnTo>
                      <a:pt x="1398" y="3812"/>
                    </a:lnTo>
                    <a:lnTo>
                      <a:pt x="1464" y="3804"/>
                    </a:lnTo>
                    <a:lnTo>
                      <a:pt x="1528" y="3796"/>
                    </a:lnTo>
                    <a:lnTo>
                      <a:pt x="1592" y="3783"/>
                    </a:lnTo>
                    <a:lnTo>
                      <a:pt x="1654" y="3770"/>
                    </a:lnTo>
                    <a:lnTo>
                      <a:pt x="1713" y="3753"/>
                    </a:lnTo>
                    <a:lnTo>
                      <a:pt x="1743" y="3743"/>
                    </a:lnTo>
                    <a:lnTo>
                      <a:pt x="1772" y="3733"/>
                    </a:lnTo>
                    <a:lnTo>
                      <a:pt x="1801" y="3722"/>
                    </a:lnTo>
                    <a:lnTo>
                      <a:pt x="1829" y="3711"/>
                    </a:lnTo>
                    <a:lnTo>
                      <a:pt x="1856" y="3698"/>
                    </a:lnTo>
                    <a:lnTo>
                      <a:pt x="1883" y="3686"/>
                    </a:lnTo>
                    <a:lnTo>
                      <a:pt x="1910" y="3672"/>
                    </a:lnTo>
                    <a:lnTo>
                      <a:pt x="1938" y="3658"/>
                    </a:lnTo>
                    <a:lnTo>
                      <a:pt x="1963" y="3643"/>
                    </a:lnTo>
                    <a:lnTo>
                      <a:pt x="1989" y="3628"/>
                    </a:lnTo>
                    <a:lnTo>
                      <a:pt x="2014" y="3612"/>
                    </a:lnTo>
                    <a:lnTo>
                      <a:pt x="2039" y="3596"/>
                    </a:lnTo>
                    <a:lnTo>
                      <a:pt x="2063" y="3579"/>
                    </a:lnTo>
                    <a:lnTo>
                      <a:pt x="2087" y="3560"/>
                    </a:lnTo>
                    <a:lnTo>
                      <a:pt x="2110" y="3542"/>
                    </a:lnTo>
                    <a:lnTo>
                      <a:pt x="2133" y="3522"/>
                    </a:lnTo>
                    <a:lnTo>
                      <a:pt x="2156" y="3502"/>
                    </a:lnTo>
                    <a:lnTo>
                      <a:pt x="2178" y="3483"/>
                    </a:lnTo>
                    <a:lnTo>
                      <a:pt x="2178" y="3483"/>
                    </a:lnTo>
                    <a:lnTo>
                      <a:pt x="2221" y="3440"/>
                    </a:lnTo>
                    <a:lnTo>
                      <a:pt x="2262" y="3395"/>
                    </a:lnTo>
                    <a:lnTo>
                      <a:pt x="2299" y="3351"/>
                    </a:lnTo>
                    <a:lnTo>
                      <a:pt x="2316" y="3327"/>
                    </a:lnTo>
                    <a:lnTo>
                      <a:pt x="2333" y="3304"/>
                    </a:lnTo>
                    <a:lnTo>
                      <a:pt x="2349" y="3279"/>
                    </a:lnTo>
                    <a:lnTo>
                      <a:pt x="2365" y="3256"/>
                    </a:lnTo>
                    <a:lnTo>
                      <a:pt x="2380" y="3231"/>
                    </a:lnTo>
                    <a:lnTo>
                      <a:pt x="2393" y="3207"/>
                    </a:lnTo>
                    <a:lnTo>
                      <a:pt x="2407" y="3181"/>
                    </a:lnTo>
                    <a:lnTo>
                      <a:pt x="2421" y="3155"/>
                    </a:lnTo>
                    <a:lnTo>
                      <a:pt x="2433" y="3129"/>
                    </a:lnTo>
                    <a:lnTo>
                      <a:pt x="2444" y="3103"/>
                    </a:lnTo>
                    <a:lnTo>
                      <a:pt x="2455" y="3077"/>
                    </a:lnTo>
                    <a:lnTo>
                      <a:pt x="2465" y="3050"/>
                    </a:lnTo>
                    <a:lnTo>
                      <a:pt x="2475" y="3023"/>
                    </a:lnTo>
                    <a:lnTo>
                      <a:pt x="2483" y="2996"/>
                    </a:lnTo>
                    <a:lnTo>
                      <a:pt x="2491" y="2968"/>
                    </a:lnTo>
                    <a:lnTo>
                      <a:pt x="2498" y="2939"/>
                    </a:lnTo>
                    <a:lnTo>
                      <a:pt x="2506" y="2911"/>
                    </a:lnTo>
                    <a:lnTo>
                      <a:pt x="2511" y="2883"/>
                    </a:lnTo>
                    <a:lnTo>
                      <a:pt x="2517" y="2853"/>
                    </a:lnTo>
                    <a:lnTo>
                      <a:pt x="2520" y="2825"/>
                    </a:lnTo>
                    <a:lnTo>
                      <a:pt x="2528" y="2764"/>
                    </a:lnTo>
                    <a:lnTo>
                      <a:pt x="2533" y="2704"/>
                    </a:lnTo>
                    <a:lnTo>
                      <a:pt x="2534" y="2641"/>
                    </a:lnTo>
                    <a:lnTo>
                      <a:pt x="2534" y="2641"/>
                    </a:lnTo>
                    <a:lnTo>
                      <a:pt x="2533" y="2607"/>
                    </a:lnTo>
                    <a:lnTo>
                      <a:pt x="2532" y="2572"/>
                    </a:lnTo>
                    <a:lnTo>
                      <a:pt x="2529" y="2538"/>
                    </a:lnTo>
                    <a:lnTo>
                      <a:pt x="2525" y="2503"/>
                    </a:lnTo>
                    <a:lnTo>
                      <a:pt x="2520" y="2470"/>
                    </a:lnTo>
                    <a:lnTo>
                      <a:pt x="2514" y="2437"/>
                    </a:lnTo>
                    <a:lnTo>
                      <a:pt x="2507" y="2404"/>
                    </a:lnTo>
                    <a:lnTo>
                      <a:pt x="2498" y="2372"/>
                    </a:lnTo>
                    <a:lnTo>
                      <a:pt x="2490" y="2340"/>
                    </a:lnTo>
                    <a:lnTo>
                      <a:pt x="2479" y="2310"/>
                    </a:lnTo>
                    <a:lnTo>
                      <a:pt x="2467" y="2279"/>
                    </a:lnTo>
                    <a:lnTo>
                      <a:pt x="2455" y="2248"/>
                    </a:lnTo>
                    <a:lnTo>
                      <a:pt x="2442" y="2218"/>
                    </a:lnTo>
                    <a:lnTo>
                      <a:pt x="2427" y="2189"/>
                    </a:lnTo>
                    <a:lnTo>
                      <a:pt x="2411" y="2160"/>
                    </a:lnTo>
                    <a:lnTo>
                      <a:pt x="2395" y="2131"/>
                    </a:lnTo>
                    <a:lnTo>
                      <a:pt x="2376" y="2104"/>
                    </a:lnTo>
                    <a:lnTo>
                      <a:pt x="2358" y="2075"/>
                    </a:lnTo>
                    <a:lnTo>
                      <a:pt x="2337" y="2048"/>
                    </a:lnTo>
                    <a:lnTo>
                      <a:pt x="2316" y="2021"/>
                    </a:lnTo>
                    <a:lnTo>
                      <a:pt x="2294" y="1995"/>
                    </a:lnTo>
                    <a:lnTo>
                      <a:pt x="2270" y="1969"/>
                    </a:lnTo>
                    <a:lnTo>
                      <a:pt x="2247" y="1944"/>
                    </a:lnTo>
                    <a:lnTo>
                      <a:pt x="2221" y="1919"/>
                    </a:lnTo>
                    <a:lnTo>
                      <a:pt x="2194" y="1894"/>
                    </a:lnTo>
                    <a:lnTo>
                      <a:pt x="2167" y="1870"/>
                    </a:lnTo>
                    <a:lnTo>
                      <a:pt x="2138" y="1846"/>
                    </a:lnTo>
                    <a:lnTo>
                      <a:pt x="2109" y="1823"/>
                    </a:lnTo>
                    <a:lnTo>
                      <a:pt x="2078" y="1801"/>
                    </a:lnTo>
                    <a:lnTo>
                      <a:pt x="2046" y="1778"/>
                    </a:lnTo>
                    <a:lnTo>
                      <a:pt x="2013" y="1756"/>
                    </a:lnTo>
                    <a:lnTo>
                      <a:pt x="1978" y="1735"/>
                    </a:lnTo>
                    <a:lnTo>
                      <a:pt x="1978" y="1735"/>
                    </a:lnTo>
                    <a:close/>
                    <a:moveTo>
                      <a:pt x="869" y="673"/>
                    </a:moveTo>
                    <a:lnTo>
                      <a:pt x="869" y="673"/>
                    </a:lnTo>
                    <a:lnTo>
                      <a:pt x="889" y="656"/>
                    </a:lnTo>
                    <a:lnTo>
                      <a:pt x="910" y="640"/>
                    </a:lnTo>
                    <a:lnTo>
                      <a:pt x="932" y="625"/>
                    </a:lnTo>
                    <a:lnTo>
                      <a:pt x="954" y="612"/>
                    </a:lnTo>
                    <a:lnTo>
                      <a:pt x="977" y="599"/>
                    </a:lnTo>
                    <a:lnTo>
                      <a:pt x="1001" y="588"/>
                    </a:lnTo>
                    <a:lnTo>
                      <a:pt x="1026" y="577"/>
                    </a:lnTo>
                    <a:lnTo>
                      <a:pt x="1051" y="568"/>
                    </a:lnTo>
                    <a:lnTo>
                      <a:pt x="1077" y="560"/>
                    </a:lnTo>
                    <a:lnTo>
                      <a:pt x="1103" y="552"/>
                    </a:lnTo>
                    <a:lnTo>
                      <a:pt x="1130" y="546"/>
                    </a:lnTo>
                    <a:lnTo>
                      <a:pt x="1159" y="541"/>
                    </a:lnTo>
                    <a:lnTo>
                      <a:pt x="1188" y="538"/>
                    </a:lnTo>
                    <a:lnTo>
                      <a:pt x="1218" y="535"/>
                    </a:lnTo>
                    <a:lnTo>
                      <a:pt x="1249" y="534"/>
                    </a:lnTo>
                    <a:lnTo>
                      <a:pt x="1279" y="533"/>
                    </a:lnTo>
                    <a:lnTo>
                      <a:pt x="1279" y="533"/>
                    </a:lnTo>
                    <a:lnTo>
                      <a:pt x="1310" y="534"/>
                    </a:lnTo>
                    <a:lnTo>
                      <a:pt x="1341" y="535"/>
                    </a:lnTo>
                    <a:lnTo>
                      <a:pt x="1371" y="538"/>
                    </a:lnTo>
                    <a:lnTo>
                      <a:pt x="1399" y="541"/>
                    </a:lnTo>
                    <a:lnTo>
                      <a:pt x="1427" y="546"/>
                    </a:lnTo>
                    <a:lnTo>
                      <a:pt x="1453" y="552"/>
                    </a:lnTo>
                    <a:lnTo>
                      <a:pt x="1480" y="560"/>
                    </a:lnTo>
                    <a:lnTo>
                      <a:pt x="1505" y="568"/>
                    </a:lnTo>
                    <a:lnTo>
                      <a:pt x="1530" y="577"/>
                    </a:lnTo>
                    <a:lnTo>
                      <a:pt x="1553" y="587"/>
                    </a:lnTo>
                    <a:lnTo>
                      <a:pt x="1576" y="599"/>
                    </a:lnTo>
                    <a:lnTo>
                      <a:pt x="1599" y="612"/>
                    </a:lnTo>
                    <a:lnTo>
                      <a:pt x="1621" y="625"/>
                    </a:lnTo>
                    <a:lnTo>
                      <a:pt x="1642" y="640"/>
                    </a:lnTo>
                    <a:lnTo>
                      <a:pt x="1661" y="655"/>
                    </a:lnTo>
                    <a:lnTo>
                      <a:pt x="1681" y="672"/>
                    </a:lnTo>
                    <a:lnTo>
                      <a:pt x="1681" y="672"/>
                    </a:lnTo>
                    <a:lnTo>
                      <a:pt x="1698" y="689"/>
                    </a:lnTo>
                    <a:lnTo>
                      <a:pt x="1716" y="706"/>
                    </a:lnTo>
                    <a:lnTo>
                      <a:pt x="1732" y="725"/>
                    </a:lnTo>
                    <a:lnTo>
                      <a:pt x="1745" y="743"/>
                    </a:lnTo>
                    <a:lnTo>
                      <a:pt x="1759" y="762"/>
                    </a:lnTo>
                    <a:lnTo>
                      <a:pt x="1771" y="780"/>
                    </a:lnTo>
                    <a:lnTo>
                      <a:pt x="1782" y="800"/>
                    </a:lnTo>
                    <a:lnTo>
                      <a:pt x="1791" y="820"/>
                    </a:lnTo>
                    <a:lnTo>
                      <a:pt x="1799" y="840"/>
                    </a:lnTo>
                    <a:lnTo>
                      <a:pt x="1808" y="860"/>
                    </a:lnTo>
                    <a:lnTo>
                      <a:pt x="1814" y="881"/>
                    </a:lnTo>
                    <a:lnTo>
                      <a:pt x="1819" y="902"/>
                    </a:lnTo>
                    <a:lnTo>
                      <a:pt x="1823" y="925"/>
                    </a:lnTo>
                    <a:lnTo>
                      <a:pt x="1825" y="947"/>
                    </a:lnTo>
                    <a:lnTo>
                      <a:pt x="1828" y="969"/>
                    </a:lnTo>
                    <a:lnTo>
                      <a:pt x="1828" y="992"/>
                    </a:lnTo>
                    <a:lnTo>
                      <a:pt x="1828" y="992"/>
                    </a:lnTo>
                    <a:lnTo>
                      <a:pt x="1828" y="1017"/>
                    </a:lnTo>
                    <a:lnTo>
                      <a:pt x="1825" y="1042"/>
                    </a:lnTo>
                    <a:lnTo>
                      <a:pt x="1823" y="1066"/>
                    </a:lnTo>
                    <a:lnTo>
                      <a:pt x="1818" y="1090"/>
                    </a:lnTo>
                    <a:lnTo>
                      <a:pt x="1812" y="1113"/>
                    </a:lnTo>
                    <a:lnTo>
                      <a:pt x="1806" y="1136"/>
                    </a:lnTo>
                    <a:lnTo>
                      <a:pt x="1797" y="1159"/>
                    </a:lnTo>
                    <a:lnTo>
                      <a:pt x="1787" y="1181"/>
                    </a:lnTo>
                    <a:lnTo>
                      <a:pt x="1776" y="1203"/>
                    </a:lnTo>
                    <a:lnTo>
                      <a:pt x="1765" y="1225"/>
                    </a:lnTo>
                    <a:lnTo>
                      <a:pt x="1751" y="1246"/>
                    </a:lnTo>
                    <a:lnTo>
                      <a:pt x="1737" y="1267"/>
                    </a:lnTo>
                    <a:lnTo>
                      <a:pt x="1721" y="1287"/>
                    </a:lnTo>
                    <a:lnTo>
                      <a:pt x="1703" y="1308"/>
                    </a:lnTo>
                    <a:lnTo>
                      <a:pt x="1685" y="1327"/>
                    </a:lnTo>
                    <a:lnTo>
                      <a:pt x="1665" y="1346"/>
                    </a:lnTo>
                    <a:lnTo>
                      <a:pt x="1665" y="1346"/>
                    </a:lnTo>
                    <a:lnTo>
                      <a:pt x="1644" y="1366"/>
                    </a:lnTo>
                    <a:lnTo>
                      <a:pt x="1623" y="1383"/>
                    </a:lnTo>
                    <a:lnTo>
                      <a:pt x="1601" y="1399"/>
                    </a:lnTo>
                    <a:lnTo>
                      <a:pt x="1579" y="1414"/>
                    </a:lnTo>
                    <a:lnTo>
                      <a:pt x="1557" y="1429"/>
                    </a:lnTo>
                    <a:lnTo>
                      <a:pt x="1533" y="1441"/>
                    </a:lnTo>
                    <a:lnTo>
                      <a:pt x="1511" y="1452"/>
                    </a:lnTo>
                    <a:lnTo>
                      <a:pt x="1486" y="1462"/>
                    </a:lnTo>
                    <a:lnTo>
                      <a:pt x="1463" y="1472"/>
                    </a:lnTo>
                    <a:lnTo>
                      <a:pt x="1438" y="1479"/>
                    </a:lnTo>
                    <a:lnTo>
                      <a:pt x="1414" y="1485"/>
                    </a:lnTo>
                    <a:lnTo>
                      <a:pt x="1388" y="1490"/>
                    </a:lnTo>
                    <a:lnTo>
                      <a:pt x="1363" y="1495"/>
                    </a:lnTo>
                    <a:lnTo>
                      <a:pt x="1336" y="1498"/>
                    </a:lnTo>
                    <a:lnTo>
                      <a:pt x="1310" y="1500"/>
                    </a:lnTo>
                    <a:lnTo>
                      <a:pt x="1282" y="1500"/>
                    </a:lnTo>
                    <a:lnTo>
                      <a:pt x="1282" y="1500"/>
                    </a:lnTo>
                    <a:lnTo>
                      <a:pt x="1255" y="1500"/>
                    </a:lnTo>
                    <a:lnTo>
                      <a:pt x="1228" y="1498"/>
                    </a:lnTo>
                    <a:lnTo>
                      <a:pt x="1201" y="1495"/>
                    </a:lnTo>
                    <a:lnTo>
                      <a:pt x="1175" y="1490"/>
                    </a:lnTo>
                    <a:lnTo>
                      <a:pt x="1149" y="1485"/>
                    </a:lnTo>
                    <a:lnTo>
                      <a:pt x="1123" y="1478"/>
                    </a:lnTo>
                    <a:lnTo>
                      <a:pt x="1098" y="1470"/>
                    </a:lnTo>
                    <a:lnTo>
                      <a:pt x="1074" y="1461"/>
                    </a:lnTo>
                    <a:lnTo>
                      <a:pt x="1049" y="1451"/>
                    </a:lnTo>
                    <a:lnTo>
                      <a:pt x="1024" y="1438"/>
                    </a:lnTo>
                    <a:lnTo>
                      <a:pt x="1001" y="1426"/>
                    </a:lnTo>
                    <a:lnTo>
                      <a:pt x="977" y="1411"/>
                    </a:lnTo>
                    <a:lnTo>
                      <a:pt x="954" y="1396"/>
                    </a:lnTo>
                    <a:lnTo>
                      <a:pt x="932" y="1379"/>
                    </a:lnTo>
                    <a:lnTo>
                      <a:pt x="910" y="1361"/>
                    </a:lnTo>
                    <a:lnTo>
                      <a:pt x="887" y="1342"/>
                    </a:lnTo>
                    <a:lnTo>
                      <a:pt x="887" y="1342"/>
                    </a:lnTo>
                    <a:lnTo>
                      <a:pt x="867" y="1323"/>
                    </a:lnTo>
                    <a:lnTo>
                      <a:pt x="847" y="1303"/>
                    </a:lnTo>
                    <a:lnTo>
                      <a:pt x="830" y="1282"/>
                    </a:lnTo>
                    <a:lnTo>
                      <a:pt x="812" y="1262"/>
                    </a:lnTo>
                    <a:lnTo>
                      <a:pt x="796" y="1241"/>
                    </a:lnTo>
                    <a:lnTo>
                      <a:pt x="783" y="1222"/>
                    </a:lnTo>
                    <a:lnTo>
                      <a:pt x="770" y="1201"/>
                    </a:lnTo>
                    <a:lnTo>
                      <a:pt x="759" y="1178"/>
                    </a:lnTo>
                    <a:lnTo>
                      <a:pt x="748" y="1157"/>
                    </a:lnTo>
                    <a:lnTo>
                      <a:pt x="740" y="1135"/>
                    </a:lnTo>
                    <a:lnTo>
                      <a:pt x="732" y="1113"/>
                    </a:lnTo>
                    <a:lnTo>
                      <a:pt x="727" y="1091"/>
                    </a:lnTo>
                    <a:lnTo>
                      <a:pt x="722" y="1069"/>
                    </a:lnTo>
                    <a:lnTo>
                      <a:pt x="719" y="1045"/>
                    </a:lnTo>
                    <a:lnTo>
                      <a:pt x="717" y="1022"/>
                    </a:lnTo>
                    <a:lnTo>
                      <a:pt x="716" y="997"/>
                    </a:lnTo>
                    <a:lnTo>
                      <a:pt x="716" y="997"/>
                    </a:lnTo>
                    <a:lnTo>
                      <a:pt x="717" y="974"/>
                    </a:lnTo>
                    <a:lnTo>
                      <a:pt x="719" y="950"/>
                    </a:lnTo>
                    <a:lnTo>
                      <a:pt x="721" y="928"/>
                    </a:lnTo>
                    <a:lnTo>
                      <a:pt x="726" y="906"/>
                    </a:lnTo>
                    <a:lnTo>
                      <a:pt x="731" y="884"/>
                    </a:lnTo>
                    <a:lnTo>
                      <a:pt x="737" y="863"/>
                    </a:lnTo>
                    <a:lnTo>
                      <a:pt x="746" y="842"/>
                    </a:lnTo>
                    <a:lnTo>
                      <a:pt x="754" y="822"/>
                    </a:lnTo>
                    <a:lnTo>
                      <a:pt x="764" y="803"/>
                    </a:lnTo>
                    <a:lnTo>
                      <a:pt x="775" y="783"/>
                    </a:lnTo>
                    <a:lnTo>
                      <a:pt x="788" y="763"/>
                    </a:lnTo>
                    <a:lnTo>
                      <a:pt x="801" y="745"/>
                    </a:lnTo>
                    <a:lnTo>
                      <a:pt x="817" y="726"/>
                    </a:lnTo>
                    <a:lnTo>
                      <a:pt x="833" y="708"/>
                    </a:lnTo>
                    <a:lnTo>
                      <a:pt x="851" y="690"/>
                    </a:lnTo>
                    <a:lnTo>
                      <a:pt x="869" y="673"/>
                    </a:lnTo>
                    <a:lnTo>
                      <a:pt x="869" y="673"/>
                    </a:lnTo>
                    <a:close/>
                    <a:moveTo>
                      <a:pt x="1788" y="3099"/>
                    </a:moveTo>
                    <a:lnTo>
                      <a:pt x="1788" y="3099"/>
                    </a:lnTo>
                    <a:lnTo>
                      <a:pt x="1762" y="3122"/>
                    </a:lnTo>
                    <a:lnTo>
                      <a:pt x="1735" y="3144"/>
                    </a:lnTo>
                    <a:lnTo>
                      <a:pt x="1708" y="3164"/>
                    </a:lnTo>
                    <a:lnTo>
                      <a:pt x="1679" y="3182"/>
                    </a:lnTo>
                    <a:lnTo>
                      <a:pt x="1649" y="3199"/>
                    </a:lnTo>
                    <a:lnTo>
                      <a:pt x="1620" y="3214"/>
                    </a:lnTo>
                    <a:lnTo>
                      <a:pt x="1589" y="3229"/>
                    </a:lnTo>
                    <a:lnTo>
                      <a:pt x="1555" y="3241"/>
                    </a:lnTo>
                    <a:lnTo>
                      <a:pt x="1523" y="3252"/>
                    </a:lnTo>
                    <a:lnTo>
                      <a:pt x="1489" y="3262"/>
                    </a:lnTo>
                    <a:lnTo>
                      <a:pt x="1453" y="3270"/>
                    </a:lnTo>
                    <a:lnTo>
                      <a:pt x="1417" y="3276"/>
                    </a:lnTo>
                    <a:lnTo>
                      <a:pt x="1380" y="3282"/>
                    </a:lnTo>
                    <a:lnTo>
                      <a:pt x="1342" y="3284"/>
                    </a:lnTo>
                    <a:lnTo>
                      <a:pt x="1303" y="3287"/>
                    </a:lnTo>
                    <a:lnTo>
                      <a:pt x="1262" y="3288"/>
                    </a:lnTo>
                    <a:lnTo>
                      <a:pt x="1262" y="3288"/>
                    </a:lnTo>
                    <a:lnTo>
                      <a:pt x="1223" y="3287"/>
                    </a:lnTo>
                    <a:lnTo>
                      <a:pt x="1183" y="3286"/>
                    </a:lnTo>
                    <a:lnTo>
                      <a:pt x="1145" y="3282"/>
                    </a:lnTo>
                    <a:lnTo>
                      <a:pt x="1108" y="3277"/>
                    </a:lnTo>
                    <a:lnTo>
                      <a:pt x="1072" y="3271"/>
                    </a:lnTo>
                    <a:lnTo>
                      <a:pt x="1037" y="3263"/>
                    </a:lnTo>
                    <a:lnTo>
                      <a:pt x="1003" y="3255"/>
                    </a:lnTo>
                    <a:lnTo>
                      <a:pt x="970" y="3244"/>
                    </a:lnTo>
                    <a:lnTo>
                      <a:pt x="937" y="3233"/>
                    </a:lnTo>
                    <a:lnTo>
                      <a:pt x="906" y="3219"/>
                    </a:lnTo>
                    <a:lnTo>
                      <a:pt x="876" y="3205"/>
                    </a:lnTo>
                    <a:lnTo>
                      <a:pt x="847" y="3189"/>
                    </a:lnTo>
                    <a:lnTo>
                      <a:pt x="818" y="3172"/>
                    </a:lnTo>
                    <a:lnTo>
                      <a:pt x="791" y="3154"/>
                    </a:lnTo>
                    <a:lnTo>
                      <a:pt x="765" y="3134"/>
                    </a:lnTo>
                    <a:lnTo>
                      <a:pt x="740" y="3113"/>
                    </a:lnTo>
                    <a:lnTo>
                      <a:pt x="740" y="3113"/>
                    </a:lnTo>
                    <a:lnTo>
                      <a:pt x="716" y="3091"/>
                    </a:lnTo>
                    <a:lnTo>
                      <a:pt x="695" y="3069"/>
                    </a:lnTo>
                    <a:lnTo>
                      <a:pt x="674" y="3045"/>
                    </a:lnTo>
                    <a:lnTo>
                      <a:pt x="656" y="3021"/>
                    </a:lnTo>
                    <a:lnTo>
                      <a:pt x="639" y="2996"/>
                    </a:lnTo>
                    <a:lnTo>
                      <a:pt x="623" y="2971"/>
                    </a:lnTo>
                    <a:lnTo>
                      <a:pt x="609" y="2945"/>
                    </a:lnTo>
                    <a:lnTo>
                      <a:pt x="595" y="2918"/>
                    </a:lnTo>
                    <a:lnTo>
                      <a:pt x="584" y="2891"/>
                    </a:lnTo>
                    <a:lnTo>
                      <a:pt x="576" y="2863"/>
                    </a:lnTo>
                    <a:lnTo>
                      <a:pt x="567" y="2835"/>
                    </a:lnTo>
                    <a:lnTo>
                      <a:pt x="561" y="2805"/>
                    </a:lnTo>
                    <a:lnTo>
                      <a:pt x="555" y="2774"/>
                    </a:lnTo>
                    <a:lnTo>
                      <a:pt x="551" y="2743"/>
                    </a:lnTo>
                    <a:lnTo>
                      <a:pt x="550" y="2711"/>
                    </a:lnTo>
                    <a:lnTo>
                      <a:pt x="549" y="2678"/>
                    </a:lnTo>
                    <a:lnTo>
                      <a:pt x="549" y="2678"/>
                    </a:lnTo>
                    <a:lnTo>
                      <a:pt x="550" y="2645"/>
                    </a:lnTo>
                    <a:lnTo>
                      <a:pt x="552" y="2613"/>
                    </a:lnTo>
                    <a:lnTo>
                      <a:pt x="556" y="2581"/>
                    </a:lnTo>
                    <a:lnTo>
                      <a:pt x="562" y="2549"/>
                    </a:lnTo>
                    <a:lnTo>
                      <a:pt x="570" y="2519"/>
                    </a:lnTo>
                    <a:lnTo>
                      <a:pt x="578" y="2488"/>
                    </a:lnTo>
                    <a:lnTo>
                      <a:pt x="589" y="2459"/>
                    </a:lnTo>
                    <a:lnTo>
                      <a:pt x="602" y="2429"/>
                    </a:lnTo>
                    <a:lnTo>
                      <a:pt x="615" y="2401"/>
                    </a:lnTo>
                    <a:lnTo>
                      <a:pt x="631" y="2372"/>
                    </a:lnTo>
                    <a:lnTo>
                      <a:pt x="648" y="2345"/>
                    </a:lnTo>
                    <a:lnTo>
                      <a:pt x="668" y="2318"/>
                    </a:lnTo>
                    <a:lnTo>
                      <a:pt x="688" y="2291"/>
                    </a:lnTo>
                    <a:lnTo>
                      <a:pt x="711" y="2265"/>
                    </a:lnTo>
                    <a:lnTo>
                      <a:pt x="735" y="2239"/>
                    </a:lnTo>
                    <a:lnTo>
                      <a:pt x="761" y="2213"/>
                    </a:lnTo>
                    <a:lnTo>
                      <a:pt x="761" y="2213"/>
                    </a:lnTo>
                    <a:lnTo>
                      <a:pt x="789" y="2190"/>
                    </a:lnTo>
                    <a:lnTo>
                      <a:pt x="817" y="2167"/>
                    </a:lnTo>
                    <a:lnTo>
                      <a:pt x="846" y="2146"/>
                    </a:lnTo>
                    <a:lnTo>
                      <a:pt x="874" y="2126"/>
                    </a:lnTo>
                    <a:lnTo>
                      <a:pt x="905" y="2108"/>
                    </a:lnTo>
                    <a:lnTo>
                      <a:pt x="934" y="2091"/>
                    </a:lnTo>
                    <a:lnTo>
                      <a:pt x="965" y="2077"/>
                    </a:lnTo>
                    <a:lnTo>
                      <a:pt x="997" y="2064"/>
                    </a:lnTo>
                    <a:lnTo>
                      <a:pt x="1029" y="2052"/>
                    </a:lnTo>
                    <a:lnTo>
                      <a:pt x="1062" y="2042"/>
                    </a:lnTo>
                    <a:lnTo>
                      <a:pt x="1096" y="2034"/>
                    </a:lnTo>
                    <a:lnTo>
                      <a:pt x="1130" y="2027"/>
                    </a:lnTo>
                    <a:lnTo>
                      <a:pt x="1165" y="2021"/>
                    </a:lnTo>
                    <a:lnTo>
                      <a:pt x="1201" y="2018"/>
                    </a:lnTo>
                    <a:lnTo>
                      <a:pt x="1237" y="2015"/>
                    </a:lnTo>
                    <a:lnTo>
                      <a:pt x="1274" y="2015"/>
                    </a:lnTo>
                    <a:lnTo>
                      <a:pt x="1274" y="2015"/>
                    </a:lnTo>
                    <a:lnTo>
                      <a:pt x="1311" y="2015"/>
                    </a:lnTo>
                    <a:lnTo>
                      <a:pt x="1348" y="2018"/>
                    </a:lnTo>
                    <a:lnTo>
                      <a:pt x="1384" y="2021"/>
                    </a:lnTo>
                    <a:lnTo>
                      <a:pt x="1419" y="2026"/>
                    </a:lnTo>
                    <a:lnTo>
                      <a:pt x="1453" y="2034"/>
                    </a:lnTo>
                    <a:lnTo>
                      <a:pt x="1486" y="2042"/>
                    </a:lnTo>
                    <a:lnTo>
                      <a:pt x="1518" y="2051"/>
                    </a:lnTo>
                    <a:lnTo>
                      <a:pt x="1551" y="2063"/>
                    </a:lnTo>
                    <a:lnTo>
                      <a:pt x="1581" y="2075"/>
                    </a:lnTo>
                    <a:lnTo>
                      <a:pt x="1612" y="2090"/>
                    </a:lnTo>
                    <a:lnTo>
                      <a:pt x="1642" y="2105"/>
                    </a:lnTo>
                    <a:lnTo>
                      <a:pt x="1670" y="2124"/>
                    </a:lnTo>
                    <a:lnTo>
                      <a:pt x="1698" y="2142"/>
                    </a:lnTo>
                    <a:lnTo>
                      <a:pt x="1727" y="2163"/>
                    </a:lnTo>
                    <a:lnTo>
                      <a:pt x="1754" y="2184"/>
                    </a:lnTo>
                    <a:lnTo>
                      <a:pt x="1780" y="2209"/>
                    </a:lnTo>
                    <a:lnTo>
                      <a:pt x="1780" y="2209"/>
                    </a:lnTo>
                    <a:lnTo>
                      <a:pt x="1806" y="2232"/>
                    </a:lnTo>
                    <a:lnTo>
                      <a:pt x="1829" y="2257"/>
                    </a:lnTo>
                    <a:lnTo>
                      <a:pt x="1850" y="2281"/>
                    </a:lnTo>
                    <a:lnTo>
                      <a:pt x="1871" y="2307"/>
                    </a:lnTo>
                    <a:lnTo>
                      <a:pt x="1889" y="2333"/>
                    </a:lnTo>
                    <a:lnTo>
                      <a:pt x="1905" y="2359"/>
                    </a:lnTo>
                    <a:lnTo>
                      <a:pt x="1921" y="2385"/>
                    </a:lnTo>
                    <a:lnTo>
                      <a:pt x="1935" y="2412"/>
                    </a:lnTo>
                    <a:lnTo>
                      <a:pt x="1946" y="2440"/>
                    </a:lnTo>
                    <a:lnTo>
                      <a:pt x="1957" y="2469"/>
                    </a:lnTo>
                    <a:lnTo>
                      <a:pt x="1966" y="2497"/>
                    </a:lnTo>
                    <a:lnTo>
                      <a:pt x="1972" y="2525"/>
                    </a:lnTo>
                    <a:lnTo>
                      <a:pt x="1978" y="2556"/>
                    </a:lnTo>
                    <a:lnTo>
                      <a:pt x="1982" y="2586"/>
                    </a:lnTo>
                    <a:lnTo>
                      <a:pt x="1984" y="2616"/>
                    </a:lnTo>
                    <a:lnTo>
                      <a:pt x="1986" y="2647"/>
                    </a:lnTo>
                    <a:lnTo>
                      <a:pt x="1986" y="2647"/>
                    </a:lnTo>
                    <a:lnTo>
                      <a:pt x="1984" y="2681"/>
                    </a:lnTo>
                    <a:lnTo>
                      <a:pt x="1982" y="2714"/>
                    </a:lnTo>
                    <a:lnTo>
                      <a:pt x="1978" y="2746"/>
                    </a:lnTo>
                    <a:lnTo>
                      <a:pt x="1973" y="2777"/>
                    </a:lnTo>
                    <a:lnTo>
                      <a:pt x="1966" y="2806"/>
                    </a:lnTo>
                    <a:lnTo>
                      <a:pt x="1957" y="2837"/>
                    </a:lnTo>
                    <a:lnTo>
                      <a:pt x="1947" y="2865"/>
                    </a:lnTo>
                    <a:lnTo>
                      <a:pt x="1936" y="2894"/>
                    </a:lnTo>
                    <a:lnTo>
                      <a:pt x="1923" y="2922"/>
                    </a:lnTo>
                    <a:lnTo>
                      <a:pt x="1909" y="2949"/>
                    </a:lnTo>
                    <a:lnTo>
                      <a:pt x="1892" y="2975"/>
                    </a:lnTo>
                    <a:lnTo>
                      <a:pt x="1875" y="3001"/>
                    </a:lnTo>
                    <a:lnTo>
                      <a:pt x="1855" y="3027"/>
                    </a:lnTo>
                    <a:lnTo>
                      <a:pt x="1834" y="3051"/>
                    </a:lnTo>
                    <a:lnTo>
                      <a:pt x="1812" y="3076"/>
                    </a:lnTo>
                    <a:lnTo>
                      <a:pt x="1788" y="3099"/>
                    </a:lnTo>
                    <a:lnTo>
                      <a:pt x="1788" y="3099"/>
                    </a:lnTo>
                    <a:close/>
                  </a:path>
                </a:pathLst>
              </a:custGeom>
              <a:solidFill>
                <a:srgbClr val="00B15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1" name="Freeform 13"/>
              <p:cNvSpPr>
                <a:spLocks noEditPoints="1"/>
              </p:cNvSpPr>
              <p:nvPr userDrawn="1"/>
            </p:nvSpPr>
            <p:spPr bwMode="auto">
              <a:xfrm>
                <a:off x="9908777" y="1487486"/>
                <a:ext cx="1193800" cy="1530349"/>
              </a:xfrm>
              <a:custGeom>
                <a:avLst/>
                <a:gdLst>
                  <a:gd name="T0" fmla="*/ 938 w 2256"/>
                  <a:gd name="T1" fmla="*/ 15 h 2891"/>
                  <a:gd name="T2" fmla="*/ 578 w 2256"/>
                  <a:gd name="T3" fmla="*/ 97 h 2891"/>
                  <a:gd name="T4" fmla="*/ 264 w 2256"/>
                  <a:gd name="T5" fmla="*/ 248 h 2891"/>
                  <a:gd name="T6" fmla="*/ 640 w 2256"/>
                  <a:gd name="T7" fmla="*/ 582 h 2891"/>
                  <a:gd name="T8" fmla="*/ 903 w 2256"/>
                  <a:gd name="T9" fmla="*/ 509 h 2891"/>
                  <a:gd name="T10" fmla="*/ 1200 w 2256"/>
                  <a:gd name="T11" fmla="*/ 487 h 2891"/>
                  <a:gd name="T12" fmla="*/ 1348 w 2256"/>
                  <a:gd name="T13" fmla="*/ 499 h 2891"/>
                  <a:gd name="T14" fmla="*/ 1493 w 2256"/>
                  <a:gd name="T15" fmla="*/ 545 h 2891"/>
                  <a:gd name="T16" fmla="*/ 1604 w 2256"/>
                  <a:gd name="T17" fmla="*/ 624 h 2891"/>
                  <a:gd name="T18" fmla="*/ 1679 w 2256"/>
                  <a:gd name="T19" fmla="*/ 734 h 2891"/>
                  <a:gd name="T20" fmla="*/ 1717 w 2256"/>
                  <a:gd name="T21" fmla="*/ 875 h 2891"/>
                  <a:gd name="T22" fmla="*/ 1693 w 2256"/>
                  <a:gd name="T23" fmla="*/ 1149 h 2891"/>
                  <a:gd name="T24" fmla="*/ 1490 w 2256"/>
                  <a:gd name="T25" fmla="*/ 1091 h 2891"/>
                  <a:gd name="T26" fmla="*/ 1244 w 2256"/>
                  <a:gd name="T27" fmla="*/ 1060 h 2891"/>
                  <a:gd name="T28" fmla="*/ 988 w 2256"/>
                  <a:gd name="T29" fmla="*/ 1060 h 2891"/>
                  <a:gd name="T30" fmla="*/ 666 w 2256"/>
                  <a:gd name="T31" fmla="*/ 1109 h 2891"/>
                  <a:gd name="T32" fmla="*/ 394 w 2256"/>
                  <a:gd name="T33" fmla="*/ 1222 h 2891"/>
                  <a:gd name="T34" fmla="*/ 184 w 2256"/>
                  <a:gd name="T35" fmla="*/ 1399 h 2891"/>
                  <a:gd name="T36" fmla="*/ 49 w 2256"/>
                  <a:gd name="T37" fmla="*/ 1643 h 2891"/>
                  <a:gd name="T38" fmla="*/ 0 w 2256"/>
                  <a:gd name="T39" fmla="*/ 1954 h 2891"/>
                  <a:gd name="T40" fmla="*/ 9 w 2256"/>
                  <a:gd name="T41" fmla="*/ 2107 h 2891"/>
                  <a:gd name="T42" fmla="*/ 42 w 2256"/>
                  <a:gd name="T43" fmla="*/ 2269 h 2891"/>
                  <a:gd name="T44" fmla="*/ 132 w 2256"/>
                  <a:gd name="T45" fmla="*/ 2473 h 2891"/>
                  <a:gd name="T46" fmla="*/ 312 w 2256"/>
                  <a:gd name="T47" fmla="*/ 2678 h 2891"/>
                  <a:gd name="T48" fmla="*/ 539 w 2256"/>
                  <a:gd name="T49" fmla="*/ 2811 h 2891"/>
                  <a:gd name="T50" fmla="*/ 790 w 2256"/>
                  <a:gd name="T51" fmla="*/ 2879 h 2891"/>
                  <a:gd name="T52" fmla="*/ 989 w 2256"/>
                  <a:gd name="T53" fmla="*/ 2891 h 2891"/>
                  <a:gd name="T54" fmla="*/ 1154 w 2256"/>
                  <a:gd name="T55" fmla="*/ 2871 h 2891"/>
                  <a:gd name="T56" fmla="*/ 1431 w 2256"/>
                  <a:gd name="T57" fmla="*/ 2771 h 2891"/>
                  <a:gd name="T58" fmla="*/ 1685 w 2256"/>
                  <a:gd name="T59" fmla="*/ 2593 h 2891"/>
                  <a:gd name="T60" fmla="*/ 2256 w 2256"/>
                  <a:gd name="T61" fmla="*/ 930 h 2891"/>
                  <a:gd name="T62" fmla="*/ 2226 w 2256"/>
                  <a:gd name="T63" fmla="*/ 659 h 2891"/>
                  <a:gd name="T64" fmla="*/ 2115 w 2256"/>
                  <a:gd name="T65" fmla="*/ 396 h 2891"/>
                  <a:gd name="T66" fmla="*/ 1932 w 2256"/>
                  <a:gd name="T67" fmla="*/ 201 h 2891"/>
                  <a:gd name="T68" fmla="*/ 1685 w 2256"/>
                  <a:gd name="T69" fmla="*/ 72 h 2891"/>
                  <a:gd name="T70" fmla="*/ 1383 w 2256"/>
                  <a:gd name="T71" fmla="*/ 7 h 2891"/>
                  <a:gd name="T72" fmla="*/ 1722 w 2256"/>
                  <a:gd name="T73" fmla="*/ 2046 h 2891"/>
                  <a:gd name="T74" fmla="*/ 1531 w 2256"/>
                  <a:gd name="T75" fmla="*/ 2233 h 2891"/>
                  <a:gd name="T76" fmla="*/ 1334 w 2256"/>
                  <a:gd name="T77" fmla="*/ 2343 h 2891"/>
                  <a:gd name="T78" fmla="*/ 1185 w 2256"/>
                  <a:gd name="T79" fmla="*/ 2386 h 2891"/>
                  <a:gd name="T80" fmla="*/ 1052 w 2256"/>
                  <a:gd name="T81" fmla="*/ 2398 h 2891"/>
                  <a:gd name="T82" fmla="*/ 869 w 2256"/>
                  <a:gd name="T83" fmla="*/ 2380 h 2891"/>
                  <a:gd name="T84" fmla="*/ 725 w 2256"/>
                  <a:gd name="T85" fmla="*/ 2325 h 2891"/>
                  <a:gd name="T86" fmla="*/ 619 w 2256"/>
                  <a:gd name="T87" fmla="*/ 2239 h 2891"/>
                  <a:gd name="T88" fmla="*/ 550 w 2256"/>
                  <a:gd name="T89" fmla="*/ 2126 h 2891"/>
                  <a:gd name="T90" fmla="*/ 519 w 2256"/>
                  <a:gd name="T91" fmla="*/ 1989 h 2891"/>
                  <a:gd name="T92" fmla="*/ 523 w 2256"/>
                  <a:gd name="T93" fmla="*/ 1869 h 2891"/>
                  <a:gd name="T94" fmla="*/ 569 w 2256"/>
                  <a:gd name="T95" fmla="*/ 1749 h 2891"/>
                  <a:gd name="T96" fmla="*/ 655 w 2256"/>
                  <a:gd name="T97" fmla="*/ 1651 h 2891"/>
                  <a:gd name="T98" fmla="*/ 778 w 2256"/>
                  <a:gd name="T99" fmla="*/ 1581 h 2891"/>
                  <a:gd name="T100" fmla="*/ 935 w 2256"/>
                  <a:gd name="T101" fmla="*/ 1538 h 2891"/>
                  <a:gd name="T102" fmla="*/ 1089 w 2256"/>
                  <a:gd name="T103" fmla="*/ 1527 h 2891"/>
                  <a:gd name="T104" fmla="*/ 1381 w 2256"/>
                  <a:gd name="T105" fmla="*/ 1545 h 2891"/>
                  <a:gd name="T106" fmla="*/ 1603 w 2256"/>
                  <a:gd name="T107" fmla="*/ 1598 h 2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6" h="2891">
                    <a:moveTo>
                      <a:pt x="1216" y="0"/>
                    </a:moveTo>
                    <a:lnTo>
                      <a:pt x="1216" y="0"/>
                    </a:lnTo>
                    <a:lnTo>
                      <a:pt x="1143" y="0"/>
                    </a:lnTo>
                    <a:lnTo>
                      <a:pt x="1073" y="4"/>
                    </a:lnTo>
                    <a:lnTo>
                      <a:pt x="1005" y="9"/>
                    </a:lnTo>
                    <a:lnTo>
                      <a:pt x="938" y="15"/>
                    </a:lnTo>
                    <a:lnTo>
                      <a:pt x="874" y="25"/>
                    </a:lnTo>
                    <a:lnTo>
                      <a:pt x="813" y="36"/>
                    </a:lnTo>
                    <a:lnTo>
                      <a:pt x="751" y="48"/>
                    </a:lnTo>
                    <a:lnTo>
                      <a:pt x="692" y="63"/>
                    </a:lnTo>
                    <a:lnTo>
                      <a:pt x="635" y="79"/>
                    </a:lnTo>
                    <a:lnTo>
                      <a:pt x="578" y="97"/>
                    </a:lnTo>
                    <a:lnTo>
                      <a:pt x="523" y="118"/>
                    </a:lnTo>
                    <a:lnTo>
                      <a:pt x="470" y="141"/>
                    </a:lnTo>
                    <a:lnTo>
                      <a:pt x="417" y="165"/>
                    </a:lnTo>
                    <a:lnTo>
                      <a:pt x="365" y="191"/>
                    </a:lnTo>
                    <a:lnTo>
                      <a:pt x="315" y="218"/>
                    </a:lnTo>
                    <a:lnTo>
                      <a:pt x="264" y="248"/>
                    </a:lnTo>
                    <a:lnTo>
                      <a:pt x="475" y="661"/>
                    </a:lnTo>
                    <a:lnTo>
                      <a:pt x="475" y="661"/>
                    </a:lnTo>
                    <a:lnTo>
                      <a:pt x="516" y="638"/>
                    </a:lnTo>
                    <a:lnTo>
                      <a:pt x="556" y="617"/>
                    </a:lnTo>
                    <a:lnTo>
                      <a:pt x="598" y="599"/>
                    </a:lnTo>
                    <a:lnTo>
                      <a:pt x="640" y="582"/>
                    </a:lnTo>
                    <a:lnTo>
                      <a:pt x="682" y="566"/>
                    </a:lnTo>
                    <a:lnTo>
                      <a:pt x="724" y="552"/>
                    </a:lnTo>
                    <a:lnTo>
                      <a:pt x="767" y="539"/>
                    </a:lnTo>
                    <a:lnTo>
                      <a:pt x="811" y="527"/>
                    </a:lnTo>
                    <a:lnTo>
                      <a:pt x="856" y="518"/>
                    </a:lnTo>
                    <a:lnTo>
                      <a:pt x="903" y="509"/>
                    </a:lnTo>
                    <a:lnTo>
                      <a:pt x="948" y="503"/>
                    </a:lnTo>
                    <a:lnTo>
                      <a:pt x="996" y="497"/>
                    </a:lnTo>
                    <a:lnTo>
                      <a:pt x="1046" y="492"/>
                    </a:lnTo>
                    <a:lnTo>
                      <a:pt x="1096" y="489"/>
                    </a:lnTo>
                    <a:lnTo>
                      <a:pt x="1147" y="487"/>
                    </a:lnTo>
                    <a:lnTo>
                      <a:pt x="1200" y="487"/>
                    </a:lnTo>
                    <a:lnTo>
                      <a:pt x="1200" y="487"/>
                    </a:lnTo>
                    <a:lnTo>
                      <a:pt x="1232" y="487"/>
                    </a:lnTo>
                    <a:lnTo>
                      <a:pt x="1261" y="488"/>
                    </a:lnTo>
                    <a:lnTo>
                      <a:pt x="1291" y="491"/>
                    </a:lnTo>
                    <a:lnTo>
                      <a:pt x="1319" y="494"/>
                    </a:lnTo>
                    <a:lnTo>
                      <a:pt x="1348" y="499"/>
                    </a:lnTo>
                    <a:lnTo>
                      <a:pt x="1373" y="504"/>
                    </a:lnTo>
                    <a:lnTo>
                      <a:pt x="1399" y="510"/>
                    </a:lnTo>
                    <a:lnTo>
                      <a:pt x="1424" y="518"/>
                    </a:lnTo>
                    <a:lnTo>
                      <a:pt x="1447" y="526"/>
                    </a:lnTo>
                    <a:lnTo>
                      <a:pt x="1471" y="535"/>
                    </a:lnTo>
                    <a:lnTo>
                      <a:pt x="1493" y="545"/>
                    </a:lnTo>
                    <a:lnTo>
                      <a:pt x="1514" y="556"/>
                    </a:lnTo>
                    <a:lnTo>
                      <a:pt x="1534" y="568"/>
                    </a:lnTo>
                    <a:lnTo>
                      <a:pt x="1553" y="580"/>
                    </a:lnTo>
                    <a:lnTo>
                      <a:pt x="1571" y="594"/>
                    </a:lnTo>
                    <a:lnTo>
                      <a:pt x="1588" y="609"/>
                    </a:lnTo>
                    <a:lnTo>
                      <a:pt x="1604" y="624"/>
                    </a:lnTo>
                    <a:lnTo>
                      <a:pt x="1619" y="640"/>
                    </a:lnTo>
                    <a:lnTo>
                      <a:pt x="1633" y="657"/>
                    </a:lnTo>
                    <a:lnTo>
                      <a:pt x="1646" y="675"/>
                    </a:lnTo>
                    <a:lnTo>
                      <a:pt x="1658" y="694"/>
                    </a:lnTo>
                    <a:lnTo>
                      <a:pt x="1669" y="714"/>
                    </a:lnTo>
                    <a:lnTo>
                      <a:pt x="1679" y="734"/>
                    </a:lnTo>
                    <a:lnTo>
                      <a:pt x="1688" y="755"/>
                    </a:lnTo>
                    <a:lnTo>
                      <a:pt x="1696" y="778"/>
                    </a:lnTo>
                    <a:lnTo>
                      <a:pt x="1704" y="801"/>
                    </a:lnTo>
                    <a:lnTo>
                      <a:pt x="1709" y="824"/>
                    </a:lnTo>
                    <a:lnTo>
                      <a:pt x="1714" y="849"/>
                    </a:lnTo>
                    <a:lnTo>
                      <a:pt x="1717" y="875"/>
                    </a:lnTo>
                    <a:lnTo>
                      <a:pt x="1720" y="901"/>
                    </a:lnTo>
                    <a:lnTo>
                      <a:pt x="1722" y="928"/>
                    </a:lnTo>
                    <a:lnTo>
                      <a:pt x="1722" y="956"/>
                    </a:lnTo>
                    <a:lnTo>
                      <a:pt x="1722" y="1161"/>
                    </a:lnTo>
                    <a:lnTo>
                      <a:pt x="1722" y="1161"/>
                    </a:lnTo>
                    <a:lnTo>
                      <a:pt x="1693" y="1149"/>
                    </a:lnTo>
                    <a:lnTo>
                      <a:pt x="1663" y="1137"/>
                    </a:lnTo>
                    <a:lnTo>
                      <a:pt x="1631" y="1126"/>
                    </a:lnTo>
                    <a:lnTo>
                      <a:pt x="1598" y="1116"/>
                    </a:lnTo>
                    <a:lnTo>
                      <a:pt x="1563" y="1107"/>
                    </a:lnTo>
                    <a:lnTo>
                      <a:pt x="1527" y="1098"/>
                    </a:lnTo>
                    <a:lnTo>
                      <a:pt x="1490" y="1091"/>
                    </a:lnTo>
                    <a:lnTo>
                      <a:pt x="1454" y="1083"/>
                    </a:lnTo>
                    <a:lnTo>
                      <a:pt x="1414" y="1077"/>
                    </a:lnTo>
                    <a:lnTo>
                      <a:pt x="1373" y="1072"/>
                    </a:lnTo>
                    <a:lnTo>
                      <a:pt x="1332" y="1067"/>
                    </a:lnTo>
                    <a:lnTo>
                      <a:pt x="1288" y="1064"/>
                    </a:lnTo>
                    <a:lnTo>
                      <a:pt x="1244" y="1060"/>
                    </a:lnTo>
                    <a:lnTo>
                      <a:pt x="1198" y="1059"/>
                    </a:lnTo>
                    <a:lnTo>
                      <a:pt x="1152" y="1056"/>
                    </a:lnTo>
                    <a:lnTo>
                      <a:pt x="1104" y="1056"/>
                    </a:lnTo>
                    <a:lnTo>
                      <a:pt x="1104" y="1056"/>
                    </a:lnTo>
                    <a:lnTo>
                      <a:pt x="1046" y="1057"/>
                    </a:lnTo>
                    <a:lnTo>
                      <a:pt x="988" y="1060"/>
                    </a:lnTo>
                    <a:lnTo>
                      <a:pt x="931" y="1064"/>
                    </a:lnTo>
                    <a:lnTo>
                      <a:pt x="876" y="1070"/>
                    </a:lnTo>
                    <a:lnTo>
                      <a:pt x="821" y="1077"/>
                    </a:lnTo>
                    <a:lnTo>
                      <a:pt x="768" y="1086"/>
                    </a:lnTo>
                    <a:lnTo>
                      <a:pt x="717" y="1097"/>
                    </a:lnTo>
                    <a:lnTo>
                      <a:pt x="666" y="1109"/>
                    </a:lnTo>
                    <a:lnTo>
                      <a:pt x="617" y="1124"/>
                    </a:lnTo>
                    <a:lnTo>
                      <a:pt x="570" y="1140"/>
                    </a:lnTo>
                    <a:lnTo>
                      <a:pt x="523" y="1158"/>
                    </a:lnTo>
                    <a:lnTo>
                      <a:pt x="479" y="1178"/>
                    </a:lnTo>
                    <a:lnTo>
                      <a:pt x="436" y="1199"/>
                    </a:lnTo>
                    <a:lnTo>
                      <a:pt x="394" y="1222"/>
                    </a:lnTo>
                    <a:lnTo>
                      <a:pt x="354" y="1247"/>
                    </a:lnTo>
                    <a:lnTo>
                      <a:pt x="316" y="1274"/>
                    </a:lnTo>
                    <a:lnTo>
                      <a:pt x="280" y="1303"/>
                    </a:lnTo>
                    <a:lnTo>
                      <a:pt x="246" y="1332"/>
                    </a:lnTo>
                    <a:lnTo>
                      <a:pt x="214" y="1364"/>
                    </a:lnTo>
                    <a:lnTo>
                      <a:pt x="184" y="1399"/>
                    </a:lnTo>
                    <a:lnTo>
                      <a:pt x="156" y="1434"/>
                    </a:lnTo>
                    <a:lnTo>
                      <a:pt x="130" y="1473"/>
                    </a:lnTo>
                    <a:lnTo>
                      <a:pt x="105" y="1512"/>
                    </a:lnTo>
                    <a:lnTo>
                      <a:pt x="84" y="1554"/>
                    </a:lnTo>
                    <a:lnTo>
                      <a:pt x="65" y="1597"/>
                    </a:lnTo>
                    <a:lnTo>
                      <a:pt x="49" y="1643"/>
                    </a:lnTo>
                    <a:lnTo>
                      <a:pt x="34" y="1689"/>
                    </a:lnTo>
                    <a:lnTo>
                      <a:pt x="21" y="1739"/>
                    </a:lnTo>
                    <a:lnTo>
                      <a:pt x="13" y="1789"/>
                    </a:lnTo>
                    <a:lnTo>
                      <a:pt x="5" y="1842"/>
                    </a:lnTo>
                    <a:lnTo>
                      <a:pt x="2" y="1898"/>
                    </a:lnTo>
                    <a:lnTo>
                      <a:pt x="0" y="1954"/>
                    </a:lnTo>
                    <a:lnTo>
                      <a:pt x="0" y="1954"/>
                    </a:lnTo>
                    <a:lnTo>
                      <a:pt x="0" y="1986"/>
                    </a:lnTo>
                    <a:lnTo>
                      <a:pt x="2" y="2017"/>
                    </a:lnTo>
                    <a:lnTo>
                      <a:pt x="3" y="2048"/>
                    </a:lnTo>
                    <a:lnTo>
                      <a:pt x="5" y="2078"/>
                    </a:lnTo>
                    <a:lnTo>
                      <a:pt x="9" y="2107"/>
                    </a:lnTo>
                    <a:lnTo>
                      <a:pt x="13" y="2136"/>
                    </a:lnTo>
                    <a:lnTo>
                      <a:pt x="18" y="2163"/>
                    </a:lnTo>
                    <a:lnTo>
                      <a:pt x="23" y="2191"/>
                    </a:lnTo>
                    <a:lnTo>
                      <a:pt x="29" y="2217"/>
                    </a:lnTo>
                    <a:lnTo>
                      <a:pt x="35" y="2244"/>
                    </a:lnTo>
                    <a:lnTo>
                      <a:pt x="42" y="2269"/>
                    </a:lnTo>
                    <a:lnTo>
                      <a:pt x="50" y="2295"/>
                    </a:lnTo>
                    <a:lnTo>
                      <a:pt x="58" y="2318"/>
                    </a:lnTo>
                    <a:lnTo>
                      <a:pt x="67" y="2343"/>
                    </a:lnTo>
                    <a:lnTo>
                      <a:pt x="87" y="2388"/>
                    </a:lnTo>
                    <a:lnTo>
                      <a:pt x="109" y="2433"/>
                    </a:lnTo>
                    <a:lnTo>
                      <a:pt x="132" y="2473"/>
                    </a:lnTo>
                    <a:lnTo>
                      <a:pt x="158" y="2513"/>
                    </a:lnTo>
                    <a:lnTo>
                      <a:pt x="185" y="2551"/>
                    </a:lnTo>
                    <a:lnTo>
                      <a:pt x="215" y="2585"/>
                    </a:lnTo>
                    <a:lnTo>
                      <a:pt x="246" y="2619"/>
                    </a:lnTo>
                    <a:lnTo>
                      <a:pt x="279" y="2649"/>
                    </a:lnTo>
                    <a:lnTo>
                      <a:pt x="312" y="2678"/>
                    </a:lnTo>
                    <a:lnTo>
                      <a:pt x="348" y="2705"/>
                    </a:lnTo>
                    <a:lnTo>
                      <a:pt x="384" y="2731"/>
                    </a:lnTo>
                    <a:lnTo>
                      <a:pt x="422" y="2753"/>
                    </a:lnTo>
                    <a:lnTo>
                      <a:pt x="460" y="2774"/>
                    </a:lnTo>
                    <a:lnTo>
                      <a:pt x="500" y="2794"/>
                    </a:lnTo>
                    <a:lnTo>
                      <a:pt x="539" y="2811"/>
                    </a:lnTo>
                    <a:lnTo>
                      <a:pt x="580" y="2827"/>
                    </a:lnTo>
                    <a:lnTo>
                      <a:pt x="622" y="2840"/>
                    </a:lnTo>
                    <a:lnTo>
                      <a:pt x="664" y="2853"/>
                    </a:lnTo>
                    <a:lnTo>
                      <a:pt x="705" y="2863"/>
                    </a:lnTo>
                    <a:lnTo>
                      <a:pt x="749" y="2871"/>
                    </a:lnTo>
                    <a:lnTo>
                      <a:pt x="790" y="2879"/>
                    </a:lnTo>
                    <a:lnTo>
                      <a:pt x="834" y="2884"/>
                    </a:lnTo>
                    <a:lnTo>
                      <a:pt x="877" y="2888"/>
                    </a:lnTo>
                    <a:lnTo>
                      <a:pt x="919" y="2890"/>
                    </a:lnTo>
                    <a:lnTo>
                      <a:pt x="962" y="2891"/>
                    </a:lnTo>
                    <a:lnTo>
                      <a:pt x="962" y="2891"/>
                    </a:lnTo>
                    <a:lnTo>
                      <a:pt x="989" y="2891"/>
                    </a:lnTo>
                    <a:lnTo>
                      <a:pt x="1017" y="2890"/>
                    </a:lnTo>
                    <a:lnTo>
                      <a:pt x="1046" y="2887"/>
                    </a:lnTo>
                    <a:lnTo>
                      <a:pt x="1073" y="2885"/>
                    </a:lnTo>
                    <a:lnTo>
                      <a:pt x="1100" y="2881"/>
                    </a:lnTo>
                    <a:lnTo>
                      <a:pt x="1127" y="2876"/>
                    </a:lnTo>
                    <a:lnTo>
                      <a:pt x="1154" y="2871"/>
                    </a:lnTo>
                    <a:lnTo>
                      <a:pt x="1181" y="2865"/>
                    </a:lnTo>
                    <a:lnTo>
                      <a:pt x="1233" y="2852"/>
                    </a:lnTo>
                    <a:lnTo>
                      <a:pt x="1285" y="2835"/>
                    </a:lnTo>
                    <a:lnTo>
                      <a:pt x="1335" y="2817"/>
                    </a:lnTo>
                    <a:lnTo>
                      <a:pt x="1383" y="2795"/>
                    </a:lnTo>
                    <a:lnTo>
                      <a:pt x="1431" y="2771"/>
                    </a:lnTo>
                    <a:lnTo>
                      <a:pt x="1478" y="2747"/>
                    </a:lnTo>
                    <a:lnTo>
                      <a:pt x="1523" y="2718"/>
                    </a:lnTo>
                    <a:lnTo>
                      <a:pt x="1566" y="2690"/>
                    </a:lnTo>
                    <a:lnTo>
                      <a:pt x="1608" y="2659"/>
                    </a:lnTo>
                    <a:lnTo>
                      <a:pt x="1647" y="2626"/>
                    </a:lnTo>
                    <a:lnTo>
                      <a:pt x="1685" y="2593"/>
                    </a:lnTo>
                    <a:lnTo>
                      <a:pt x="1722" y="2558"/>
                    </a:lnTo>
                    <a:lnTo>
                      <a:pt x="1722" y="2832"/>
                    </a:lnTo>
                    <a:lnTo>
                      <a:pt x="2119" y="2832"/>
                    </a:lnTo>
                    <a:lnTo>
                      <a:pt x="2256" y="2832"/>
                    </a:lnTo>
                    <a:lnTo>
                      <a:pt x="2256" y="2626"/>
                    </a:lnTo>
                    <a:lnTo>
                      <a:pt x="2256" y="930"/>
                    </a:lnTo>
                    <a:lnTo>
                      <a:pt x="2256" y="930"/>
                    </a:lnTo>
                    <a:lnTo>
                      <a:pt x="2255" y="873"/>
                    </a:lnTo>
                    <a:lnTo>
                      <a:pt x="2251" y="816"/>
                    </a:lnTo>
                    <a:lnTo>
                      <a:pt x="2245" y="762"/>
                    </a:lnTo>
                    <a:lnTo>
                      <a:pt x="2237" y="710"/>
                    </a:lnTo>
                    <a:lnTo>
                      <a:pt x="2226" y="659"/>
                    </a:lnTo>
                    <a:lnTo>
                      <a:pt x="2213" y="610"/>
                    </a:lnTo>
                    <a:lnTo>
                      <a:pt x="2198" y="564"/>
                    </a:lnTo>
                    <a:lnTo>
                      <a:pt x="2181" y="519"/>
                    </a:lnTo>
                    <a:lnTo>
                      <a:pt x="2161" y="476"/>
                    </a:lnTo>
                    <a:lnTo>
                      <a:pt x="2139" y="435"/>
                    </a:lnTo>
                    <a:lnTo>
                      <a:pt x="2115" y="396"/>
                    </a:lnTo>
                    <a:lnTo>
                      <a:pt x="2089" y="359"/>
                    </a:lnTo>
                    <a:lnTo>
                      <a:pt x="2062" y="324"/>
                    </a:lnTo>
                    <a:lnTo>
                      <a:pt x="2033" y="290"/>
                    </a:lnTo>
                    <a:lnTo>
                      <a:pt x="2001" y="259"/>
                    </a:lnTo>
                    <a:lnTo>
                      <a:pt x="1967" y="229"/>
                    </a:lnTo>
                    <a:lnTo>
                      <a:pt x="1932" y="201"/>
                    </a:lnTo>
                    <a:lnTo>
                      <a:pt x="1895" y="175"/>
                    </a:lnTo>
                    <a:lnTo>
                      <a:pt x="1857" y="150"/>
                    </a:lnTo>
                    <a:lnTo>
                      <a:pt x="1816" y="128"/>
                    </a:lnTo>
                    <a:lnTo>
                      <a:pt x="1774" y="107"/>
                    </a:lnTo>
                    <a:lnTo>
                      <a:pt x="1731" y="89"/>
                    </a:lnTo>
                    <a:lnTo>
                      <a:pt x="1685" y="72"/>
                    </a:lnTo>
                    <a:lnTo>
                      <a:pt x="1638" y="57"/>
                    </a:lnTo>
                    <a:lnTo>
                      <a:pt x="1590" y="43"/>
                    </a:lnTo>
                    <a:lnTo>
                      <a:pt x="1541" y="31"/>
                    </a:lnTo>
                    <a:lnTo>
                      <a:pt x="1489" y="22"/>
                    </a:lnTo>
                    <a:lnTo>
                      <a:pt x="1437" y="14"/>
                    </a:lnTo>
                    <a:lnTo>
                      <a:pt x="1383" y="7"/>
                    </a:lnTo>
                    <a:lnTo>
                      <a:pt x="1329" y="3"/>
                    </a:lnTo>
                    <a:lnTo>
                      <a:pt x="1272" y="0"/>
                    </a:lnTo>
                    <a:lnTo>
                      <a:pt x="1216" y="0"/>
                    </a:lnTo>
                    <a:lnTo>
                      <a:pt x="1216" y="0"/>
                    </a:lnTo>
                    <a:close/>
                    <a:moveTo>
                      <a:pt x="1722" y="2046"/>
                    </a:moveTo>
                    <a:lnTo>
                      <a:pt x="1722" y="2046"/>
                    </a:lnTo>
                    <a:lnTo>
                      <a:pt x="1698" y="2078"/>
                    </a:lnTo>
                    <a:lnTo>
                      <a:pt x="1669" y="2111"/>
                    </a:lnTo>
                    <a:lnTo>
                      <a:pt x="1638" y="2143"/>
                    </a:lnTo>
                    <a:lnTo>
                      <a:pt x="1605" y="2174"/>
                    </a:lnTo>
                    <a:lnTo>
                      <a:pt x="1569" y="2205"/>
                    </a:lnTo>
                    <a:lnTo>
                      <a:pt x="1531" y="2233"/>
                    </a:lnTo>
                    <a:lnTo>
                      <a:pt x="1490" y="2261"/>
                    </a:lnTo>
                    <a:lnTo>
                      <a:pt x="1449" y="2287"/>
                    </a:lnTo>
                    <a:lnTo>
                      <a:pt x="1404" y="2311"/>
                    </a:lnTo>
                    <a:lnTo>
                      <a:pt x="1381" y="2322"/>
                    </a:lnTo>
                    <a:lnTo>
                      <a:pt x="1359" y="2333"/>
                    </a:lnTo>
                    <a:lnTo>
                      <a:pt x="1334" y="2343"/>
                    </a:lnTo>
                    <a:lnTo>
                      <a:pt x="1311" y="2351"/>
                    </a:lnTo>
                    <a:lnTo>
                      <a:pt x="1286" y="2360"/>
                    </a:lnTo>
                    <a:lnTo>
                      <a:pt x="1261" y="2367"/>
                    </a:lnTo>
                    <a:lnTo>
                      <a:pt x="1237" y="2375"/>
                    </a:lnTo>
                    <a:lnTo>
                      <a:pt x="1211" y="2381"/>
                    </a:lnTo>
                    <a:lnTo>
                      <a:pt x="1185" y="2386"/>
                    </a:lnTo>
                    <a:lnTo>
                      <a:pt x="1159" y="2391"/>
                    </a:lnTo>
                    <a:lnTo>
                      <a:pt x="1132" y="2393"/>
                    </a:lnTo>
                    <a:lnTo>
                      <a:pt x="1106" y="2396"/>
                    </a:lnTo>
                    <a:lnTo>
                      <a:pt x="1079" y="2398"/>
                    </a:lnTo>
                    <a:lnTo>
                      <a:pt x="1052" y="2398"/>
                    </a:lnTo>
                    <a:lnTo>
                      <a:pt x="1052" y="2398"/>
                    </a:lnTo>
                    <a:lnTo>
                      <a:pt x="1018" y="2398"/>
                    </a:lnTo>
                    <a:lnTo>
                      <a:pt x="986" y="2396"/>
                    </a:lnTo>
                    <a:lnTo>
                      <a:pt x="956" y="2393"/>
                    </a:lnTo>
                    <a:lnTo>
                      <a:pt x="925" y="2389"/>
                    </a:lnTo>
                    <a:lnTo>
                      <a:pt x="896" y="2384"/>
                    </a:lnTo>
                    <a:lnTo>
                      <a:pt x="869" y="2380"/>
                    </a:lnTo>
                    <a:lnTo>
                      <a:pt x="842" y="2372"/>
                    </a:lnTo>
                    <a:lnTo>
                      <a:pt x="816" y="2365"/>
                    </a:lnTo>
                    <a:lnTo>
                      <a:pt x="792" y="2356"/>
                    </a:lnTo>
                    <a:lnTo>
                      <a:pt x="768" y="2346"/>
                    </a:lnTo>
                    <a:lnTo>
                      <a:pt x="746" y="2336"/>
                    </a:lnTo>
                    <a:lnTo>
                      <a:pt x="725" y="2325"/>
                    </a:lnTo>
                    <a:lnTo>
                      <a:pt x="704" y="2313"/>
                    </a:lnTo>
                    <a:lnTo>
                      <a:pt x="684" y="2299"/>
                    </a:lnTo>
                    <a:lnTo>
                      <a:pt x="667" y="2286"/>
                    </a:lnTo>
                    <a:lnTo>
                      <a:pt x="650" y="2271"/>
                    </a:lnTo>
                    <a:lnTo>
                      <a:pt x="634" y="2256"/>
                    </a:lnTo>
                    <a:lnTo>
                      <a:pt x="619" y="2239"/>
                    </a:lnTo>
                    <a:lnTo>
                      <a:pt x="604" y="2222"/>
                    </a:lnTo>
                    <a:lnTo>
                      <a:pt x="592" y="2205"/>
                    </a:lnTo>
                    <a:lnTo>
                      <a:pt x="580" y="2186"/>
                    </a:lnTo>
                    <a:lnTo>
                      <a:pt x="569" y="2166"/>
                    </a:lnTo>
                    <a:lnTo>
                      <a:pt x="559" y="2147"/>
                    </a:lnTo>
                    <a:lnTo>
                      <a:pt x="550" y="2126"/>
                    </a:lnTo>
                    <a:lnTo>
                      <a:pt x="543" y="2105"/>
                    </a:lnTo>
                    <a:lnTo>
                      <a:pt x="537" y="2083"/>
                    </a:lnTo>
                    <a:lnTo>
                      <a:pt x="530" y="2060"/>
                    </a:lnTo>
                    <a:lnTo>
                      <a:pt x="525" y="2037"/>
                    </a:lnTo>
                    <a:lnTo>
                      <a:pt x="522" y="2014"/>
                    </a:lnTo>
                    <a:lnTo>
                      <a:pt x="519" y="1989"/>
                    </a:lnTo>
                    <a:lnTo>
                      <a:pt x="518" y="1964"/>
                    </a:lnTo>
                    <a:lnTo>
                      <a:pt x="518" y="1938"/>
                    </a:lnTo>
                    <a:lnTo>
                      <a:pt x="518" y="1938"/>
                    </a:lnTo>
                    <a:lnTo>
                      <a:pt x="518" y="1915"/>
                    </a:lnTo>
                    <a:lnTo>
                      <a:pt x="521" y="1893"/>
                    </a:lnTo>
                    <a:lnTo>
                      <a:pt x="523" y="1869"/>
                    </a:lnTo>
                    <a:lnTo>
                      <a:pt x="528" y="1848"/>
                    </a:lnTo>
                    <a:lnTo>
                      <a:pt x="534" y="1828"/>
                    </a:lnTo>
                    <a:lnTo>
                      <a:pt x="540" y="1807"/>
                    </a:lnTo>
                    <a:lnTo>
                      <a:pt x="549" y="1787"/>
                    </a:lnTo>
                    <a:lnTo>
                      <a:pt x="558" y="1767"/>
                    </a:lnTo>
                    <a:lnTo>
                      <a:pt x="569" y="1749"/>
                    </a:lnTo>
                    <a:lnTo>
                      <a:pt x="580" y="1731"/>
                    </a:lnTo>
                    <a:lnTo>
                      <a:pt x="593" y="1714"/>
                    </a:lnTo>
                    <a:lnTo>
                      <a:pt x="607" y="1697"/>
                    </a:lnTo>
                    <a:lnTo>
                      <a:pt x="622" y="1681"/>
                    </a:lnTo>
                    <a:lnTo>
                      <a:pt x="638" y="1666"/>
                    </a:lnTo>
                    <a:lnTo>
                      <a:pt x="655" y="1651"/>
                    </a:lnTo>
                    <a:lnTo>
                      <a:pt x="672" y="1638"/>
                    </a:lnTo>
                    <a:lnTo>
                      <a:pt x="692" y="1624"/>
                    </a:lnTo>
                    <a:lnTo>
                      <a:pt x="712" y="1613"/>
                    </a:lnTo>
                    <a:lnTo>
                      <a:pt x="733" y="1601"/>
                    </a:lnTo>
                    <a:lnTo>
                      <a:pt x="755" y="1591"/>
                    </a:lnTo>
                    <a:lnTo>
                      <a:pt x="778" y="1581"/>
                    </a:lnTo>
                    <a:lnTo>
                      <a:pt x="802" y="1571"/>
                    </a:lnTo>
                    <a:lnTo>
                      <a:pt x="827" y="1563"/>
                    </a:lnTo>
                    <a:lnTo>
                      <a:pt x="853" y="1555"/>
                    </a:lnTo>
                    <a:lnTo>
                      <a:pt x="879" y="1549"/>
                    </a:lnTo>
                    <a:lnTo>
                      <a:pt x="906" y="1543"/>
                    </a:lnTo>
                    <a:lnTo>
                      <a:pt x="935" y="1538"/>
                    </a:lnTo>
                    <a:lnTo>
                      <a:pt x="964" y="1534"/>
                    </a:lnTo>
                    <a:lnTo>
                      <a:pt x="994" y="1531"/>
                    </a:lnTo>
                    <a:lnTo>
                      <a:pt x="1025" y="1529"/>
                    </a:lnTo>
                    <a:lnTo>
                      <a:pt x="1057" y="1528"/>
                    </a:lnTo>
                    <a:lnTo>
                      <a:pt x="1089" y="1527"/>
                    </a:lnTo>
                    <a:lnTo>
                      <a:pt x="1089" y="1527"/>
                    </a:lnTo>
                    <a:lnTo>
                      <a:pt x="1143" y="1528"/>
                    </a:lnTo>
                    <a:lnTo>
                      <a:pt x="1195" y="1529"/>
                    </a:lnTo>
                    <a:lnTo>
                      <a:pt x="1244" y="1532"/>
                    </a:lnTo>
                    <a:lnTo>
                      <a:pt x="1292" y="1535"/>
                    </a:lnTo>
                    <a:lnTo>
                      <a:pt x="1338" y="1540"/>
                    </a:lnTo>
                    <a:lnTo>
                      <a:pt x="1381" y="1545"/>
                    </a:lnTo>
                    <a:lnTo>
                      <a:pt x="1421" y="1553"/>
                    </a:lnTo>
                    <a:lnTo>
                      <a:pt x="1461" y="1560"/>
                    </a:lnTo>
                    <a:lnTo>
                      <a:pt x="1499" y="1569"/>
                    </a:lnTo>
                    <a:lnTo>
                      <a:pt x="1535" y="1577"/>
                    </a:lnTo>
                    <a:lnTo>
                      <a:pt x="1569" y="1587"/>
                    </a:lnTo>
                    <a:lnTo>
                      <a:pt x="1603" y="1598"/>
                    </a:lnTo>
                    <a:lnTo>
                      <a:pt x="1635" y="1609"/>
                    </a:lnTo>
                    <a:lnTo>
                      <a:pt x="1665" y="1622"/>
                    </a:lnTo>
                    <a:lnTo>
                      <a:pt x="1694" y="1635"/>
                    </a:lnTo>
                    <a:lnTo>
                      <a:pt x="1722" y="1649"/>
                    </a:lnTo>
                    <a:lnTo>
                      <a:pt x="1722" y="2046"/>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2" name="Freeform 14"/>
              <p:cNvSpPr>
                <a:spLocks/>
              </p:cNvSpPr>
              <p:nvPr userDrawn="1"/>
            </p:nvSpPr>
            <p:spPr bwMode="auto">
              <a:xfrm>
                <a:off x="11269264" y="1546224"/>
                <a:ext cx="1365249" cy="1438274"/>
              </a:xfrm>
              <a:custGeom>
                <a:avLst/>
                <a:gdLst>
                  <a:gd name="T0" fmla="*/ 2542 w 2579"/>
                  <a:gd name="T1" fmla="*/ 2646 h 2718"/>
                  <a:gd name="T2" fmla="*/ 2496 w 2579"/>
                  <a:gd name="T3" fmla="*/ 2558 h 2718"/>
                  <a:gd name="T4" fmla="*/ 2398 w 2579"/>
                  <a:gd name="T5" fmla="*/ 2381 h 2718"/>
                  <a:gd name="T6" fmla="*/ 2289 w 2579"/>
                  <a:gd name="T7" fmla="*/ 2201 h 2718"/>
                  <a:gd name="T8" fmla="*/ 2171 w 2579"/>
                  <a:gd name="T9" fmla="*/ 2020 h 2718"/>
                  <a:gd name="T10" fmla="*/ 2108 w 2579"/>
                  <a:gd name="T11" fmla="*/ 1927 h 2718"/>
                  <a:gd name="T12" fmla="*/ 1868 w 2579"/>
                  <a:gd name="T13" fmla="*/ 1588 h 2718"/>
                  <a:gd name="T14" fmla="*/ 1633 w 2579"/>
                  <a:gd name="T15" fmla="*/ 1262 h 2718"/>
                  <a:gd name="T16" fmla="*/ 2512 w 2579"/>
                  <a:gd name="T17" fmla="*/ 0 h 2718"/>
                  <a:gd name="T18" fmla="*/ 1904 w 2579"/>
                  <a:gd name="T19" fmla="*/ 0 h 2718"/>
                  <a:gd name="T20" fmla="*/ 1886 w 2579"/>
                  <a:gd name="T21" fmla="*/ 9 h 2718"/>
                  <a:gd name="T22" fmla="*/ 692 w 2579"/>
                  <a:gd name="T23" fmla="*/ 9 h 2718"/>
                  <a:gd name="T24" fmla="*/ 675 w 2579"/>
                  <a:gd name="T25" fmla="*/ 0 h 2718"/>
                  <a:gd name="T26" fmla="*/ 66 w 2579"/>
                  <a:gd name="T27" fmla="*/ 0 h 2718"/>
                  <a:gd name="T28" fmla="*/ 946 w 2579"/>
                  <a:gd name="T29" fmla="*/ 1262 h 2718"/>
                  <a:gd name="T30" fmla="*/ 829 w 2579"/>
                  <a:gd name="T31" fmla="*/ 1423 h 2718"/>
                  <a:gd name="T32" fmla="*/ 591 w 2579"/>
                  <a:gd name="T33" fmla="*/ 1756 h 2718"/>
                  <a:gd name="T34" fmla="*/ 470 w 2579"/>
                  <a:gd name="T35" fmla="*/ 1927 h 2718"/>
                  <a:gd name="T36" fmla="*/ 347 w 2579"/>
                  <a:gd name="T37" fmla="*/ 2111 h 2718"/>
                  <a:gd name="T38" fmla="*/ 234 w 2579"/>
                  <a:gd name="T39" fmla="*/ 2292 h 2718"/>
                  <a:gd name="T40" fmla="*/ 130 w 2579"/>
                  <a:gd name="T41" fmla="*/ 2471 h 2718"/>
                  <a:gd name="T42" fmla="*/ 37 w 2579"/>
                  <a:gd name="T43" fmla="*/ 2646 h 2718"/>
                  <a:gd name="T44" fmla="*/ 0 w 2579"/>
                  <a:gd name="T45" fmla="*/ 2718 h 2718"/>
                  <a:gd name="T46" fmla="*/ 612 w 2579"/>
                  <a:gd name="T47" fmla="*/ 2718 h 2718"/>
                  <a:gd name="T48" fmla="*/ 631 w 2579"/>
                  <a:gd name="T49" fmla="*/ 2707 h 2718"/>
                  <a:gd name="T50" fmla="*/ 639 w 2579"/>
                  <a:gd name="T51" fmla="*/ 2691 h 2718"/>
                  <a:gd name="T52" fmla="*/ 700 w 2579"/>
                  <a:gd name="T53" fmla="*/ 2577 h 2718"/>
                  <a:gd name="T54" fmla="*/ 774 w 2579"/>
                  <a:gd name="T55" fmla="*/ 2447 h 2718"/>
                  <a:gd name="T56" fmla="*/ 815 w 2579"/>
                  <a:gd name="T57" fmla="*/ 2376 h 2718"/>
                  <a:gd name="T58" fmla="*/ 904 w 2579"/>
                  <a:gd name="T59" fmla="*/ 2238 h 2718"/>
                  <a:gd name="T60" fmla="*/ 949 w 2579"/>
                  <a:gd name="T61" fmla="*/ 2170 h 2718"/>
                  <a:gd name="T62" fmla="*/ 1143 w 2579"/>
                  <a:gd name="T63" fmla="*/ 1887 h 2718"/>
                  <a:gd name="T64" fmla="*/ 1217 w 2579"/>
                  <a:gd name="T65" fmla="*/ 1784 h 2718"/>
                  <a:gd name="T66" fmla="*/ 1290 w 2579"/>
                  <a:gd name="T67" fmla="*/ 1688 h 2718"/>
                  <a:gd name="T68" fmla="*/ 1435 w 2579"/>
                  <a:gd name="T69" fmla="*/ 1887 h 2718"/>
                  <a:gd name="T70" fmla="*/ 1536 w 2579"/>
                  <a:gd name="T71" fmla="*/ 2031 h 2718"/>
                  <a:gd name="T72" fmla="*/ 1631 w 2579"/>
                  <a:gd name="T73" fmla="*/ 2170 h 2718"/>
                  <a:gd name="T74" fmla="*/ 1720 w 2579"/>
                  <a:gd name="T75" fmla="*/ 2307 h 2718"/>
                  <a:gd name="T76" fmla="*/ 1806 w 2579"/>
                  <a:gd name="T77" fmla="*/ 2447 h 2718"/>
                  <a:gd name="T78" fmla="*/ 1844 w 2579"/>
                  <a:gd name="T79" fmla="*/ 2514 h 2718"/>
                  <a:gd name="T80" fmla="*/ 1912 w 2579"/>
                  <a:gd name="T81" fmla="*/ 2636 h 2718"/>
                  <a:gd name="T82" fmla="*/ 1948 w 2579"/>
                  <a:gd name="T83" fmla="*/ 2707 h 2718"/>
                  <a:gd name="T84" fmla="*/ 1966 w 2579"/>
                  <a:gd name="T85" fmla="*/ 2718 h 2718"/>
                  <a:gd name="T86" fmla="*/ 2579 w 2579"/>
                  <a:gd name="T87" fmla="*/ 2718 h 2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9" h="2718">
                    <a:moveTo>
                      <a:pt x="2564" y="2689"/>
                    </a:moveTo>
                    <a:lnTo>
                      <a:pt x="2542" y="2646"/>
                    </a:lnTo>
                    <a:lnTo>
                      <a:pt x="2542" y="2646"/>
                    </a:lnTo>
                    <a:lnTo>
                      <a:pt x="2496" y="2558"/>
                    </a:lnTo>
                    <a:lnTo>
                      <a:pt x="2448" y="2471"/>
                    </a:lnTo>
                    <a:lnTo>
                      <a:pt x="2398" y="2381"/>
                    </a:lnTo>
                    <a:lnTo>
                      <a:pt x="2345" y="2292"/>
                    </a:lnTo>
                    <a:lnTo>
                      <a:pt x="2289" y="2201"/>
                    </a:lnTo>
                    <a:lnTo>
                      <a:pt x="2231" y="2111"/>
                    </a:lnTo>
                    <a:lnTo>
                      <a:pt x="2171" y="2020"/>
                    </a:lnTo>
                    <a:lnTo>
                      <a:pt x="2108" y="1927"/>
                    </a:lnTo>
                    <a:lnTo>
                      <a:pt x="2108" y="1927"/>
                    </a:lnTo>
                    <a:lnTo>
                      <a:pt x="1989" y="1756"/>
                    </a:lnTo>
                    <a:lnTo>
                      <a:pt x="1868" y="1588"/>
                    </a:lnTo>
                    <a:lnTo>
                      <a:pt x="1750" y="1423"/>
                    </a:lnTo>
                    <a:lnTo>
                      <a:pt x="1633" y="1262"/>
                    </a:lnTo>
                    <a:lnTo>
                      <a:pt x="2490" y="32"/>
                    </a:lnTo>
                    <a:lnTo>
                      <a:pt x="2512" y="0"/>
                    </a:lnTo>
                    <a:lnTo>
                      <a:pt x="2473" y="0"/>
                    </a:lnTo>
                    <a:lnTo>
                      <a:pt x="1904" y="0"/>
                    </a:lnTo>
                    <a:lnTo>
                      <a:pt x="1893" y="0"/>
                    </a:lnTo>
                    <a:lnTo>
                      <a:pt x="1886" y="9"/>
                    </a:lnTo>
                    <a:lnTo>
                      <a:pt x="1290" y="879"/>
                    </a:lnTo>
                    <a:lnTo>
                      <a:pt x="692" y="9"/>
                    </a:lnTo>
                    <a:lnTo>
                      <a:pt x="686" y="0"/>
                    </a:lnTo>
                    <a:lnTo>
                      <a:pt x="675" y="0"/>
                    </a:lnTo>
                    <a:lnTo>
                      <a:pt x="106" y="0"/>
                    </a:lnTo>
                    <a:lnTo>
                      <a:pt x="66" y="0"/>
                    </a:lnTo>
                    <a:lnTo>
                      <a:pt x="90" y="32"/>
                    </a:lnTo>
                    <a:lnTo>
                      <a:pt x="946" y="1262"/>
                    </a:lnTo>
                    <a:lnTo>
                      <a:pt x="946" y="1262"/>
                    </a:lnTo>
                    <a:lnTo>
                      <a:pt x="829" y="1423"/>
                    </a:lnTo>
                    <a:lnTo>
                      <a:pt x="711" y="1588"/>
                    </a:lnTo>
                    <a:lnTo>
                      <a:pt x="591" y="1756"/>
                    </a:lnTo>
                    <a:lnTo>
                      <a:pt x="470" y="1927"/>
                    </a:lnTo>
                    <a:lnTo>
                      <a:pt x="470" y="1927"/>
                    </a:lnTo>
                    <a:lnTo>
                      <a:pt x="409" y="2020"/>
                    </a:lnTo>
                    <a:lnTo>
                      <a:pt x="347" y="2111"/>
                    </a:lnTo>
                    <a:lnTo>
                      <a:pt x="289" y="2201"/>
                    </a:lnTo>
                    <a:lnTo>
                      <a:pt x="234" y="2292"/>
                    </a:lnTo>
                    <a:lnTo>
                      <a:pt x="181" y="2381"/>
                    </a:lnTo>
                    <a:lnTo>
                      <a:pt x="130" y="2471"/>
                    </a:lnTo>
                    <a:lnTo>
                      <a:pt x="82" y="2558"/>
                    </a:lnTo>
                    <a:lnTo>
                      <a:pt x="37" y="2646"/>
                    </a:lnTo>
                    <a:lnTo>
                      <a:pt x="16" y="2689"/>
                    </a:lnTo>
                    <a:lnTo>
                      <a:pt x="0" y="2718"/>
                    </a:lnTo>
                    <a:lnTo>
                      <a:pt x="33" y="2718"/>
                    </a:lnTo>
                    <a:lnTo>
                      <a:pt x="612" y="2718"/>
                    </a:lnTo>
                    <a:lnTo>
                      <a:pt x="626" y="2718"/>
                    </a:lnTo>
                    <a:lnTo>
                      <a:pt x="631" y="2707"/>
                    </a:lnTo>
                    <a:lnTo>
                      <a:pt x="639" y="2691"/>
                    </a:lnTo>
                    <a:lnTo>
                      <a:pt x="639" y="2691"/>
                    </a:lnTo>
                    <a:lnTo>
                      <a:pt x="668" y="2636"/>
                    </a:lnTo>
                    <a:lnTo>
                      <a:pt x="700" y="2577"/>
                    </a:lnTo>
                    <a:lnTo>
                      <a:pt x="734" y="2514"/>
                    </a:lnTo>
                    <a:lnTo>
                      <a:pt x="774" y="2447"/>
                    </a:lnTo>
                    <a:lnTo>
                      <a:pt x="774" y="2447"/>
                    </a:lnTo>
                    <a:lnTo>
                      <a:pt x="815" y="2376"/>
                    </a:lnTo>
                    <a:lnTo>
                      <a:pt x="860" y="2307"/>
                    </a:lnTo>
                    <a:lnTo>
                      <a:pt x="904" y="2238"/>
                    </a:lnTo>
                    <a:lnTo>
                      <a:pt x="949" y="2170"/>
                    </a:lnTo>
                    <a:lnTo>
                      <a:pt x="949" y="2170"/>
                    </a:lnTo>
                    <a:lnTo>
                      <a:pt x="1042" y="2031"/>
                    </a:lnTo>
                    <a:lnTo>
                      <a:pt x="1143" y="1887"/>
                    </a:lnTo>
                    <a:lnTo>
                      <a:pt x="1143" y="1887"/>
                    </a:lnTo>
                    <a:lnTo>
                      <a:pt x="1217" y="1784"/>
                    </a:lnTo>
                    <a:lnTo>
                      <a:pt x="1290" y="1688"/>
                    </a:lnTo>
                    <a:lnTo>
                      <a:pt x="1290" y="1688"/>
                    </a:lnTo>
                    <a:lnTo>
                      <a:pt x="1361" y="1784"/>
                    </a:lnTo>
                    <a:lnTo>
                      <a:pt x="1435" y="1887"/>
                    </a:lnTo>
                    <a:lnTo>
                      <a:pt x="1435" y="1887"/>
                    </a:lnTo>
                    <a:lnTo>
                      <a:pt x="1536" y="2031"/>
                    </a:lnTo>
                    <a:lnTo>
                      <a:pt x="1631" y="2170"/>
                    </a:lnTo>
                    <a:lnTo>
                      <a:pt x="1631" y="2170"/>
                    </a:lnTo>
                    <a:lnTo>
                      <a:pt x="1676" y="2238"/>
                    </a:lnTo>
                    <a:lnTo>
                      <a:pt x="1720" y="2307"/>
                    </a:lnTo>
                    <a:lnTo>
                      <a:pt x="1763" y="2376"/>
                    </a:lnTo>
                    <a:lnTo>
                      <a:pt x="1806" y="2447"/>
                    </a:lnTo>
                    <a:lnTo>
                      <a:pt x="1806" y="2447"/>
                    </a:lnTo>
                    <a:lnTo>
                      <a:pt x="1844" y="2514"/>
                    </a:lnTo>
                    <a:lnTo>
                      <a:pt x="1880" y="2577"/>
                    </a:lnTo>
                    <a:lnTo>
                      <a:pt x="1912" y="2636"/>
                    </a:lnTo>
                    <a:lnTo>
                      <a:pt x="1941" y="2691"/>
                    </a:lnTo>
                    <a:lnTo>
                      <a:pt x="1948" y="2707"/>
                    </a:lnTo>
                    <a:lnTo>
                      <a:pt x="1953" y="2718"/>
                    </a:lnTo>
                    <a:lnTo>
                      <a:pt x="1966" y="2718"/>
                    </a:lnTo>
                    <a:lnTo>
                      <a:pt x="2546" y="2718"/>
                    </a:lnTo>
                    <a:lnTo>
                      <a:pt x="2579" y="2718"/>
                    </a:lnTo>
                    <a:lnTo>
                      <a:pt x="2564" y="2689"/>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3" name="Freeform 15"/>
              <p:cNvSpPr>
                <a:spLocks/>
              </p:cNvSpPr>
              <p:nvPr userDrawn="1"/>
            </p:nvSpPr>
            <p:spPr bwMode="auto">
              <a:xfrm>
                <a:off x="11645501" y="1563685"/>
                <a:ext cx="363539" cy="447675"/>
              </a:xfrm>
              <a:custGeom>
                <a:avLst/>
                <a:gdLst>
                  <a:gd name="T0" fmla="*/ 688 w 688"/>
                  <a:gd name="T1" fmla="*/ 687 h 845"/>
                  <a:gd name="T2" fmla="*/ 0 w 688"/>
                  <a:gd name="T3" fmla="*/ 0 h 845"/>
                  <a:gd name="T4" fmla="*/ 581 w 688"/>
                  <a:gd name="T5" fmla="*/ 845 h 845"/>
                  <a:gd name="T6" fmla="*/ 688 w 688"/>
                  <a:gd name="T7" fmla="*/ 687 h 845"/>
                </a:gdLst>
                <a:ahLst/>
                <a:cxnLst>
                  <a:cxn ang="0">
                    <a:pos x="T0" y="T1"/>
                  </a:cxn>
                  <a:cxn ang="0">
                    <a:pos x="T2" y="T3"/>
                  </a:cxn>
                  <a:cxn ang="0">
                    <a:pos x="T4" y="T5"/>
                  </a:cxn>
                  <a:cxn ang="0">
                    <a:pos x="T6" y="T7"/>
                  </a:cxn>
                </a:cxnLst>
                <a:rect l="0" t="0" r="r" b="b"/>
                <a:pathLst>
                  <a:path w="688" h="845">
                    <a:moveTo>
                      <a:pt x="688" y="687"/>
                    </a:moveTo>
                    <a:lnTo>
                      <a:pt x="0" y="0"/>
                    </a:lnTo>
                    <a:lnTo>
                      <a:pt x="581" y="845"/>
                    </a:lnTo>
                    <a:lnTo>
                      <a:pt x="688" y="687"/>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4" name="Freeform 16"/>
              <p:cNvSpPr>
                <a:spLocks/>
              </p:cNvSpPr>
              <p:nvPr userDrawn="1"/>
            </p:nvSpPr>
            <p:spPr bwMode="auto">
              <a:xfrm>
                <a:off x="13004401" y="2203449"/>
                <a:ext cx="760412" cy="673099"/>
              </a:xfrm>
              <a:custGeom>
                <a:avLst/>
                <a:gdLst>
                  <a:gd name="T0" fmla="*/ 688 w 1437"/>
                  <a:gd name="T1" fmla="*/ 0 h 1273"/>
                  <a:gd name="T2" fmla="*/ 581 w 1437"/>
                  <a:gd name="T3" fmla="*/ 12 h 1273"/>
                  <a:gd name="T4" fmla="*/ 480 w 1437"/>
                  <a:gd name="T5" fmla="*/ 37 h 1273"/>
                  <a:gd name="T6" fmla="*/ 385 w 1437"/>
                  <a:gd name="T7" fmla="*/ 76 h 1273"/>
                  <a:gd name="T8" fmla="*/ 297 w 1437"/>
                  <a:gd name="T9" fmla="*/ 131 h 1273"/>
                  <a:gd name="T10" fmla="*/ 212 w 1437"/>
                  <a:gd name="T11" fmla="*/ 198 h 1273"/>
                  <a:gd name="T12" fmla="*/ 162 w 1437"/>
                  <a:gd name="T13" fmla="*/ 250 h 1273"/>
                  <a:gd name="T14" fmla="*/ 99 w 1437"/>
                  <a:gd name="T15" fmla="*/ 330 h 1273"/>
                  <a:gd name="T16" fmla="*/ 53 w 1437"/>
                  <a:gd name="T17" fmla="*/ 414 h 1273"/>
                  <a:gd name="T18" fmla="*/ 21 w 1437"/>
                  <a:gd name="T19" fmla="*/ 504 h 1273"/>
                  <a:gd name="T20" fmla="*/ 3 w 1437"/>
                  <a:gd name="T21" fmla="*/ 598 h 1273"/>
                  <a:gd name="T22" fmla="*/ 0 w 1437"/>
                  <a:gd name="T23" fmla="*/ 663 h 1273"/>
                  <a:gd name="T24" fmla="*/ 6 w 1437"/>
                  <a:gd name="T25" fmla="*/ 759 h 1273"/>
                  <a:gd name="T26" fmla="*/ 27 w 1437"/>
                  <a:gd name="T27" fmla="*/ 848 h 1273"/>
                  <a:gd name="T28" fmla="*/ 60 w 1437"/>
                  <a:gd name="T29" fmla="*/ 930 h 1273"/>
                  <a:gd name="T30" fmla="*/ 107 w 1437"/>
                  <a:gd name="T31" fmla="*/ 1006 h 1273"/>
                  <a:gd name="T32" fmla="*/ 167 w 1437"/>
                  <a:gd name="T33" fmla="*/ 1076 h 1273"/>
                  <a:gd name="T34" fmla="*/ 216 w 1437"/>
                  <a:gd name="T35" fmla="*/ 1119 h 1273"/>
                  <a:gd name="T36" fmla="*/ 298 w 1437"/>
                  <a:gd name="T37" fmla="*/ 1174 h 1273"/>
                  <a:gd name="T38" fmla="*/ 388 w 1437"/>
                  <a:gd name="T39" fmla="*/ 1218 h 1273"/>
                  <a:gd name="T40" fmla="*/ 488 w 1437"/>
                  <a:gd name="T41" fmla="*/ 1248 h 1273"/>
                  <a:gd name="T42" fmla="*/ 596 w 1437"/>
                  <a:gd name="T43" fmla="*/ 1267 h 1273"/>
                  <a:gd name="T44" fmla="*/ 713 w 1437"/>
                  <a:gd name="T45" fmla="*/ 1273 h 1273"/>
                  <a:gd name="T46" fmla="*/ 793 w 1437"/>
                  <a:gd name="T47" fmla="*/ 1269 h 1273"/>
                  <a:gd name="T48" fmla="*/ 904 w 1437"/>
                  <a:gd name="T49" fmla="*/ 1255 h 1273"/>
                  <a:gd name="T50" fmla="*/ 1006 w 1437"/>
                  <a:gd name="T51" fmla="*/ 1226 h 1273"/>
                  <a:gd name="T52" fmla="*/ 1100 w 1437"/>
                  <a:gd name="T53" fmla="*/ 1184 h 1273"/>
                  <a:gd name="T54" fmla="*/ 1186 w 1437"/>
                  <a:gd name="T55" fmla="*/ 1129 h 1273"/>
                  <a:gd name="T56" fmla="*/ 1239 w 1437"/>
                  <a:gd name="T57" fmla="*/ 1084 h 1273"/>
                  <a:gd name="T58" fmla="*/ 1306 w 1437"/>
                  <a:gd name="T59" fmla="*/ 1012 h 1273"/>
                  <a:gd name="T60" fmla="*/ 1360 w 1437"/>
                  <a:gd name="T61" fmla="*/ 934 h 1273"/>
                  <a:gd name="T62" fmla="*/ 1398 w 1437"/>
                  <a:gd name="T63" fmla="*/ 850 h 1273"/>
                  <a:gd name="T64" fmla="*/ 1424 w 1437"/>
                  <a:gd name="T65" fmla="*/ 762 h 1273"/>
                  <a:gd name="T66" fmla="*/ 1435 w 1437"/>
                  <a:gd name="T67" fmla="*/ 666 h 1273"/>
                  <a:gd name="T68" fmla="*/ 1435 w 1437"/>
                  <a:gd name="T69" fmla="*/ 601 h 1273"/>
                  <a:gd name="T70" fmla="*/ 1423 w 1437"/>
                  <a:gd name="T71" fmla="*/ 510 h 1273"/>
                  <a:gd name="T72" fmla="*/ 1397 w 1437"/>
                  <a:gd name="T73" fmla="*/ 425 h 1273"/>
                  <a:gd name="T74" fmla="*/ 1356 w 1437"/>
                  <a:gd name="T75" fmla="*/ 344 h 1273"/>
                  <a:gd name="T76" fmla="*/ 1301 w 1437"/>
                  <a:gd name="T77" fmla="*/ 266 h 1273"/>
                  <a:gd name="T78" fmla="*/ 1231 w 1437"/>
                  <a:gd name="T79" fmla="*/ 194 h 1273"/>
                  <a:gd name="T80" fmla="*/ 1178 w 1437"/>
                  <a:gd name="T81" fmla="*/ 148 h 1273"/>
                  <a:gd name="T82" fmla="*/ 1093 w 1437"/>
                  <a:gd name="T83" fmla="*/ 90 h 1273"/>
                  <a:gd name="T84" fmla="*/ 1002 w 1437"/>
                  <a:gd name="T85" fmla="*/ 48 h 1273"/>
                  <a:gd name="T86" fmla="*/ 904 w 1437"/>
                  <a:gd name="T87" fmla="*/ 19 h 1273"/>
                  <a:gd name="T88" fmla="*/ 799 w 1437"/>
                  <a:gd name="T89" fmla="*/ 3 h 1273"/>
                  <a:gd name="T90" fmla="*/ 725 w 1437"/>
                  <a:gd name="T91"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7" h="1273">
                    <a:moveTo>
                      <a:pt x="725" y="0"/>
                    </a:moveTo>
                    <a:lnTo>
                      <a:pt x="725" y="0"/>
                    </a:lnTo>
                    <a:lnTo>
                      <a:pt x="688" y="0"/>
                    </a:lnTo>
                    <a:lnTo>
                      <a:pt x="652" y="3"/>
                    </a:lnTo>
                    <a:lnTo>
                      <a:pt x="616" y="6"/>
                    </a:lnTo>
                    <a:lnTo>
                      <a:pt x="581" y="12"/>
                    </a:lnTo>
                    <a:lnTo>
                      <a:pt x="547" y="19"/>
                    </a:lnTo>
                    <a:lnTo>
                      <a:pt x="513" y="27"/>
                    </a:lnTo>
                    <a:lnTo>
                      <a:pt x="480" y="37"/>
                    </a:lnTo>
                    <a:lnTo>
                      <a:pt x="448" y="49"/>
                    </a:lnTo>
                    <a:lnTo>
                      <a:pt x="416" y="62"/>
                    </a:lnTo>
                    <a:lnTo>
                      <a:pt x="385" y="76"/>
                    </a:lnTo>
                    <a:lnTo>
                      <a:pt x="356" y="93"/>
                    </a:lnTo>
                    <a:lnTo>
                      <a:pt x="325" y="111"/>
                    </a:lnTo>
                    <a:lnTo>
                      <a:pt x="297" y="131"/>
                    </a:lnTo>
                    <a:lnTo>
                      <a:pt x="268" y="152"/>
                    </a:lnTo>
                    <a:lnTo>
                      <a:pt x="240" y="175"/>
                    </a:lnTo>
                    <a:lnTo>
                      <a:pt x="212" y="198"/>
                    </a:lnTo>
                    <a:lnTo>
                      <a:pt x="212" y="198"/>
                    </a:lnTo>
                    <a:lnTo>
                      <a:pt x="186" y="224"/>
                    </a:lnTo>
                    <a:lnTo>
                      <a:pt x="162" y="250"/>
                    </a:lnTo>
                    <a:lnTo>
                      <a:pt x="139" y="276"/>
                    </a:lnTo>
                    <a:lnTo>
                      <a:pt x="119" y="303"/>
                    </a:lnTo>
                    <a:lnTo>
                      <a:pt x="99" y="330"/>
                    </a:lnTo>
                    <a:lnTo>
                      <a:pt x="82" y="357"/>
                    </a:lnTo>
                    <a:lnTo>
                      <a:pt x="66" y="386"/>
                    </a:lnTo>
                    <a:lnTo>
                      <a:pt x="53" y="414"/>
                    </a:lnTo>
                    <a:lnTo>
                      <a:pt x="40" y="444"/>
                    </a:lnTo>
                    <a:lnTo>
                      <a:pt x="29" y="473"/>
                    </a:lnTo>
                    <a:lnTo>
                      <a:pt x="21" y="504"/>
                    </a:lnTo>
                    <a:lnTo>
                      <a:pt x="13" y="534"/>
                    </a:lnTo>
                    <a:lnTo>
                      <a:pt x="7" y="566"/>
                    </a:lnTo>
                    <a:lnTo>
                      <a:pt x="3" y="598"/>
                    </a:lnTo>
                    <a:lnTo>
                      <a:pt x="1" y="630"/>
                    </a:lnTo>
                    <a:lnTo>
                      <a:pt x="0" y="663"/>
                    </a:lnTo>
                    <a:lnTo>
                      <a:pt x="0" y="663"/>
                    </a:lnTo>
                    <a:lnTo>
                      <a:pt x="1" y="696"/>
                    </a:lnTo>
                    <a:lnTo>
                      <a:pt x="2" y="728"/>
                    </a:lnTo>
                    <a:lnTo>
                      <a:pt x="6" y="759"/>
                    </a:lnTo>
                    <a:lnTo>
                      <a:pt x="12" y="790"/>
                    </a:lnTo>
                    <a:lnTo>
                      <a:pt x="18" y="820"/>
                    </a:lnTo>
                    <a:lnTo>
                      <a:pt x="27" y="848"/>
                    </a:lnTo>
                    <a:lnTo>
                      <a:pt x="35" y="876"/>
                    </a:lnTo>
                    <a:lnTo>
                      <a:pt x="46" y="903"/>
                    </a:lnTo>
                    <a:lnTo>
                      <a:pt x="60" y="930"/>
                    </a:lnTo>
                    <a:lnTo>
                      <a:pt x="74" y="956"/>
                    </a:lnTo>
                    <a:lnTo>
                      <a:pt x="90" y="981"/>
                    </a:lnTo>
                    <a:lnTo>
                      <a:pt x="107" y="1006"/>
                    </a:lnTo>
                    <a:lnTo>
                      <a:pt x="125" y="1030"/>
                    </a:lnTo>
                    <a:lnTo>
                      <a:pt x="146" y="1054"/>
                    </a:lnTo>
                    <a:lnTo>
                      <a:pt x="167" y="1076"/>
                    </a:lnTo>
                    <a:lnTo>
                      <a:pt x="191" y="1098"/>
                    </a:lnTo>
                    <a:lnTo>
                      <a:pt x="191" y="1098"/>
                    </a:lnTo>
                    <a:lnTo>
                      <a:pt x="216" y="1119"/>
                    </a:lnTo>
                    <a:lnTo>
                      <a:pt x="242" y="1139"/>
                    </a:lnTo>
                    <a:lnTo>
                      <a:pt x="269" y="1157"/>
                    </a:lnTo>
                    <a:lnTo>
                      <a:pt x="298" y="1174"/>
                    </a:lnTo>
                    <a:lnTo>
                      <a:pt x="327" y="1190"/>
                    </a:lnTo>
                    <a:lnTo>
                      <a:pt x="357" y="1204"/>
                    </a:lnTo>
                    <a:lnTo>
                      <a:pt x="388" y="1218"/>
                    </a:lnTo>
                    <a:lnTo>
                      <a:pt x="421" y="1229"/>
                    </a:lnTo>
                    <a:lnTo>
                      <a:pt x="454" y="1240"/>
                    </a:lnTo>
                    <a:lnTo>
                      <a:pt x="488" y="1248"/>
                    </a:lnTo>
                    <a:lnTo>
                      <a:pt x="523" y="1256"/>
                    </a:lnTo>
                    <a:lnTo>
                      <a:pt x="559" y="1262"/>
                    </a:lnTo>
                    <a:lnTo>
                      <a:pt x="596" y="1267"/>
                    </a:lnTo>
                    <a:lnTo>
                      <a:pt x="634" y="1271"/>
                    </a:lnTo>
                    <a:lnTo>
                      <a:pt x="674" y="1272"/>
                    </a:lnTo>
                    <a:lnTo>
                      <a:pt x="713" y="1273"/>
                    </a:lnTo>
                    <a:lnTo>
                      <a:pt x="713" y="1273"/>
                    </a:lnTo>
                    <a:lnTo>
                      <a:pt x="754" y="1272"/>
                    </a:lnTo>
                    <a:lnTo>
                      <a:pt x="793" y="1269"/>
                    </a:lnTo>
                    <a:lnTo>
                      <a:pt x="831" y="1267"/>
                    </a:lnTo>
                    <a:lnTo>
                      <a:pt x="868" y="1261"/>
                    </a:lnTo>
                    <a:lnTo>
                      <a:pt x="904" y="1255"/>
                    </a:lnTo>
                    <a:lnTo>
                      <a:pt x="940" y="1247"/>
                    </a:lnTo>
                    <a:lnTo>
                      <a:pt x="974" y="1237"/>
                    </a:lnTo>
                    <a:lnTo>
                      <a:pt x="1006" y="1226"/>
                    </a:lnTo>
                    <a:lnTo>
                      <a:pt x="1040" y="1214"/>
                    </a:lnTo>
                    <a:lnTo>
                      <a:pt x="1071" y="1199"/>
                    </a:lnTo>
                    <a:lnTo>
                      <a:pt x="1100" y="1184"/>
                    </a:lnTo>
                    <a:lnTo>
                      <a:pt x="1130" y="1167"/>
                    </a:lnTo>
                    <a:lnTo>
                      <a:pt x="1159" y="1149"/>
                    </a:lnTo>
                    <a:lnTo>
                      <a:pt x="1186" y="1129"/>
                    </a:lnTo>
                    <a:lnTo>
                      <a:pt x="1213" y="1107"/>
                    </a:lnTo>
                    <a:lnTo>
                      <a:pt x="1239" y="1084"/>
                    </a:lnTo>
                    <a:lnTo>
                      <a:pt x="1239" y="1084"/>
                    </a:lnTo>
                    <a:lnTo>
                      <a:pt x="1263" y="1061"/>
                    </a:lnTo>
                    <a:lnTo>
                      <a:pt x="1285" y="1036"/>
                    </a:lnTo>
                    <a:lnTo>
                      <a:pt x="1306" y="1012"/>
                    </a:lnTo>
                    <a:lnTo>
                      <a:pt x="1326" y="986"/>
                    </a:lnTo>
                    <a:lnTo>
                      <a:pt x="1343" y="960"/>
                    </a:lnTo>
                    <a:lnTo>
                      <a:pt x="1360" y="934"/>
                    </a:lnTo>
                    <a:lnTo>
                      <a:pt x="1374" y="907"/>
                    </a:lnTo>
                    <a:lnTo>
                      <a:pt x="1387" y="879"/>
                    </a:lnTo>
                    <a:lnTo>
                      <a:pt x="1398" y="850"/>
                    </a:lnTo>
                    <a:lnTo>
                      <a:pt x="1408" y="822"/>
                    </a:lnTo>
                    <a:lnTo>
                      <a:pt x="1417" y="791"/>
                    </a:lnTo>
                    <a:lnTo>
                      <a:pt x="1424" y="762"/>
                    </a:lnTo>
                    <a:lnTo>
                      <a:pt x="1429" y="731"/>
                    </a:lnTo>
                    <a:lnTo>
                      <a:pt x="1433" y="699"/>
                    </a:lnTo>
                    <a:lnTo>
                      <a:pt x="1435" y="666"/>
                    </a:lnTo>
                    <a:lnTo>
                      <a:pt x="1437" y="632"/>
                    </a:lnTo>
                    <a:lnTo>
                      <a:pt x="1437" y="632"/>
                    </a:lnTo>
                    <a:lnTo>
                      <a:pt x="1435" y="601"/>
                    </a:lnTo>
                    <a:lnTo>
                      <a:pt x="1433" y="571"/>
                    </a:lnTo>
                    <a:lnTo>
                      <a:pt x="1429" y="541"/>
                    </a:lnTo>
                    <a:lnTo>
                      <a:pt x="1423" y="510"/>
                    </a:lnTo>
                    <a:lnTo>
                      <a:pt x="1417" y="482"/>
                    </a:lnTo>
                    <a:lnTo>
                      <a:pt x="1408" y="454"/>
                    </a:lnTo>
                    <a:lnTo>
                      <a:pt x="1397" y="425"/>
                    </a:lnTo>
                    <a:lnTo>
                      <a:pt x="1386" y="397"/>
                    </a:lnTo>
                    <a:lnTo>
                      <a:pt x="1372" y="370"/>
                    </a:lnTo>
                    <a:lnTo>
                      <a:pt x="1356" y="344"/>
                    </a:lnTo>
                    <a:lnTo>
                      <a:pt x="1340" y="318"/>
                    </a:lnTo>
                    <a:lnTo>
                      <a:pt x="1322" y="292"/>
                    </a:lnTo>
                    <a:lnTo>
                      <a:pt x="1301" y="266"/>
                    </a:lnTo>
                    <a:lnTo>
                      <a:pt x="1280" y="242"/>
                    </a:lnTo>
                    <a:lnTo>
                      <a:pt x="1257" y="217"/>
                    </a:lnTo>
                    <a:lnTo>
                      <a:pt x="1231" y="194"/>
                    </a:lnTo>
                    <a:lnTo>
                      <a:pt x="1231" y="194"/>
                    </a:lnTo>
                    <a:lnTo>
                      <a:pt x="1205" y="169"/>
                    </a:lnTo>
                    <a:lnTo>
                      <a:pt x="1178" y="148"/>
                    </a:lnTo>
                    <a:lnTo>
                      <a:pt x="1149" y="127"/>
                    </a:lnTo>
                    <a:lnTo>
                      <a:pt x="1121" y="109"/>
                    </a:lnTo>
                    <a:lnTo>
                      <a:pt x="1093" y="90"/>
                    </a:lnTo>
                    <a:lnTo>
                      <a:pt x="1063" y="75"/>
                    </a:lnTo>
                    <a:lnTo>
                      <a:pt x="1032" y="60"/>
                    </a:lnTo>
                    <a:lnTo>
                      <a:pt x="1002" y="48"/>
                    </a:lnTo>
                    <a:lnTo>
                      <a:pt x="969" y="36"/>
                    </a:lnTo>
                    <a:lnTo>
                      <a:pt x="937" y="27"/>
                    </a:lnTo>
                    <a:lnTo>
                      <a:pt x="904" y="19"/>
                    </a:lnTo>
                    <a:lnTo>
                      <a:pt x="870" y="11"/>
                    </a:lnTo>
                    <a:lnTo>
                      <a:pt x="835" y="6"/>
                    </a:lnTo>
                    <a:lnTo>
                      <a:pt x="799" y="3"/>
                    </a:lnTo>
                    <a:lnTo>
                      <a:pt x="762" y="0"/>
                    </a:lnTo>
                    <a:lnTo>
                      <a:pt x="725" y="0"/>
                    </a:lnTo>
                    <a:lnTo>
                      <a:pt x="725"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5" name="Freeform 17"/>
              <p:cNvSpPr>
                <a:spLocks/>
              </p:cNvSpPr>
              <p:nvPr userDrawn="1"/>
            </p:nvSpPr>
            <p:spPr bwMode="auto">
              <a:xfrm>
                <a:off x="13091712" y="1419224"/>
                <a:ext cx="588963" cy="511175"/>
              </a:xfrm>
              <a:custGeom>
                <a:avLst/>
                <a:gdLst>
                  <a:gd name="T0" fmla="*/ 945 w 1112"/>
                  <a:gd name="T1" fmla="*/ 122 h 967"/>
                  <a:gd name="T2" fmla="*/ 883 w 1112"/>
                  <a:gd name="T3" fmla="*/ 79 h 967"/>
                  <a:gd name="T4" fmla="*/ 814 w 1112"/>
                  <a:gd name="T5" fmla="*/ 44 h 967"/>
                  <a:gd name="T6" fmla="*/ 737 w 1112"/>
                  <a:gd name="T7" fmla="*/ 19 h 967"/>
                  <a:gd name="T8" fmla="*/ 655 w 1112"/>
                  <a:gd name="T9" fmla="*/ 5 h 967"/>
                  <a:gd name="T10" fmla="*/ 563 w 1112"/>
                  <a:gd name="T11" fmla="*/ 0 h 967"/>
                  <a:gd name="T12" fmla="*/ 502 w 1112"/>
                  <a:gd name="T13" fmla="*/ 2 h 967"/>
                  <a:gd name="T14" fmla="*/ 414 w 1112"/>
                  <a:gd name="T15" fmla="*/ 13 h 967"/>
                  <a:gd name="T16" fmla="*/ 335 w 1112"/>
                  <a:gd name="T17" fmla="*/ 35 h 967"/>
                  <a:gd name="T18" fmla="*/ 261 w 1112"/>
                  <a:gd name="T19" fmla="*/ 66 h 967"/>
                  <a:gd name="T20" fmla="*/ 194 w 1112"/>
                  <a:gd name="T21" fmla="*/ 107 h 967"/>
                  <a:gd name="T22" fmla="*/ 153 w 1112"/>
                  <a:gd name="T23" fmla="*/ 140 h 967"/>
                  <a:gd name="T24" fmla="*/ 101 w 1112"/>
                  <a:gd name="T25" fmla="*/ 193 h 967"/>
                  <a:gd name="T26" fmla="*/ 59 w 1112"/>
                  <a:gd name="T27" fmla="*/ 250 h 967"/>
                  <a:gd name="T28" fmla="*/ 30 w 1112"/>
                  <a:gd name="T29" fmla="*/ 309 h 967"/>
                  <a:gd name="T30" fmla="*/ 10 w 1112"/>
                  <a:gd name="T31" fmla="*/ 373 h 967"/>
                  <a:gd name="T32" fmla="*/ 1 w 1112"/>
                  <a:gd name="T33" fmla="*/ 441 h 967"/>
                  <a:gd name="T34" fmla="*/ 1 w 1112"/>
                  <a:gd name="T35" fmla="*/ 489 h 967"/>
                  <a:gd name="T36" fmla="*/ 11 w 1112"/>
                  <a:gd name="T37" fmla="*/ 558 h 967"/>
                  <a:gd name="T38" fmla="*/ 32 w 1112"/>
                  <a:gd name="T39" fmla="*/ 624 h 967"/>
                  <a:gd name="T40" fmla="*/ 67 w 1112"/>
                  <a:gd name="T41" fmla="*/ 689 h 967"/>
                  <a:gd name="T42" fmla="*/ 114 w 1112"/>
                  <a:gd name="T43" fmla="*/ 749 h 967"/>
                  <a:gd name="T44" fmla="*/ 171 w 1112"/>
                  <a:gd name="T45" fmla="*/ 809 h 967"/>
                  <a:gd name="T46" fmla="*/ 216 w 1112"/>
                  <a:gd name="T47" fmla="*/ 846 h 967"/>
                  <a:gd name="T48" fmla="*/ 285 w 1112"/>
                  <a:gd name="T49" fmla="*/ 893 h 967"/>
                  <a:gd name="T50" fmla="*/ 358 w 1112"/>
                  <a:gd name="T51" fmla="*/ 928 h 967"/>
                  <a:gd name="T52" fmla="*/ 433 w 1112"/>
                  <a:gd name="T53" fmla="*/ 952 h 967"/>
                  <a:gd name="T54" fmla="*/ 512 w 1112"/>
                  <a:gd name="T55" fmla="*/ 965 h 967"/>
                  <a:gd name="T56" fmla="*/ 566 w 1112"/>
                  <a:gd name="T57" fmla="*/ 967 h 967"/>
                  <a:gd name="T58" fmla="*/ 647 w 1112"/>
                  <a:gd name="T59" fmla="*/ 962 h 967"/>
                  <a:gd name="T60" fmla="*/ 722 w 1112"/>
                  <a:gd name="T61" fmla="*/ 946 h 967"/>
                  <a:gd name="T62" fmla="*/ 795 w 1112"/>
                  <a:gd name="T63" fmla="*/ 919 h 967"/>
                  <a:gd name="T64" fmla="*/ 863 w 1112"/>
                  <a:gd name="T65" fmla="*/ 881 h 967"/>
                  <a:gd name="T66" fmla="*/ 928 w 1112"/>
                  <a:gd name="T67" fmla="*/ 833 h 967"/>
                  <a:gd name="T68" fmla="*/ 969 w 1112"/>
                  <a:gd name="T69" fmla="*/ 794 h 967"/>
                  <a:gd name="T70" fmla="*/ 1021 w 1112"/>
                  <a:gd name="T71" fmla="*/ 734 h 967"/>
                  <a:gd name="T72" fmla="*/ 1060 w 1112"/>
                  <a:gd name="T73" fmla="*/ 670 h 967"/>
                  <a:gd name="T74" fmla="*/ 1090 w 1112"/>
                  <a:gd name="T75" fmla="*/ 603 h 967"/>
                  <a:gd name="T76" fmla="*/ 1107 w 1112"/>
                  <a:gd name="T77" fmla="*/ 533 h 967"/>
                  <a:gd name="T78" fmla="*/ 1112 w 1112"/>
                  <a:gd name="T79" fmla="*/ 459 h 967"/>
                  <a:gd name="T80" fmla="*/ 1109 w 1112"/>
                  <a:gd name="T81" fmla="*/ 414 h 967"/>
                  <a:gd name="T82" fmla="*/ 1098 w 1112"/>
                  <a:gd name="T83" fmla="*/ 348 h 967"/>
                  <a:gd name="T84" fmla="*/ 1075 w 1112"/>
                  <a:gd name="T85" fmla="*/ 287 h 967"/>
                  <a:gd name="T86" fmla="*/ 1043 w 1112"/>
                  <a:gd name="T87" fmla="*/ 229 h 967"/>
                  <a:gd name="T88" fmla="*/ 1000 w 1112"/>
                  <a:gd name="T89" fmla="*/ 173 h 967"/>
                  <a:gd name="T90" fmla="*/ 965 w 1112"/>
                  <a:gd name="T91" fmla="*/ 139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2" h="967">
                    <a:moveTo>
                      <a:pt x="965" y="139"/>
                    </a:moveTo>
                    <a:lnTo>
                      <a:pt x="965" y="139"/>
                    </a:lnTo>
                    <a:lnTo>
                      <a:pt x="945" y="122"/>
                    </a:lnTo>
                    <a:lnTo>
                      <a:pt x="926" y="107"/>
                    </a:lnTo>
                    <a:lnTo>
                      <a:pt x="905" y="92"/>
                    </a:lnTo>
                    <a:lnTo>
                      <a:pt x="883" y="79"/>
                    </a:lnTo>
                    <a:lnTo>
                      <a:pt x="860" y="66"/>
                    </a:lnTo>
                    <a:lnTo>
                      <a:pt x="837" y="54"/>
                    </a:lnTo>
                    <a:lnTo>
                      <a:pt x="814" y="44"/>
                    </a:lnTo>
                    <a:lnTo>
                      <a:pt x="789" y="35"/>
                    </a:lnTo>
                    <a:lnTo>
                      <a:pt x="764" y="27"/>
                    </a:lnTo>
                    <a:lnTo>
                      <a:pt x="737" y="19"/>
                    </a:lnTo>
                    <a:lnTo>
                      <a:pt x="711" y="13"/>
                    </a:lnTo>
                    <a:lnTo>
                      <a:pt x="683" y="8"/>
                    </a:lnTo>
                    <a:lnTo>
                      <a:pt x="655" y="5"/>
                    </a:lnTo>
                    <a:lnTo>
                      <a:pt x="625" y="2"/>
                    </a:lnTo>
                    <a:lnTo>
                      <a:pt x="594" y="1"/>
                    </a:lnTo>
                    <a:lnTo>
                      <a:pt x="563" y="0"/>
                    </a:lnTo>
                    <a:lnTo>
                      <a:pt x="563" y="0"/>
                    </a:lnTo>
                    <a:lnTo>
                      <a:pt x="533" y="1"/>
                    </a:lnTo>
                    <a:lnTo>
                      <a:pt x="502" y="2"/>
                    </a:lnTo>
                    <a:lnTo>
                      <a:pt x="472" y="5"/>
                    </a:lnTo>
                    <a:lnTo>
                      <a:pt x="443" y="8"/>
                    </a:lnTo>
                    <a:lnTo>
                      <a:pt x="414" y="13"/>
                    </a:lnTo>
                    <a:lnTo>
                      <a:pt x="387" y="19"/>
                    </a:lnTo>
                    <a:lnTo>
                      <a:pt x="361" y="27"/>
                    </a:lnTo>
                    <a:lnTo>
                      <a:pt x="335" y="35"/>
                    </a:lnTo>
                    <a:lnTo>
                      <a:pt x="310" y="44"/>
                    </a:lnTo>
                    <a:lnTo>
                      <a:pt x="285" y="55"/>
                    </a:lnTo>
                    <a:lnTo>
                      <a:pt x="261" y="66"/>
                    </a:lnTo>
                    <a:lnTo>
                      <a:pt x="238" y="79"/>
                    </a:lnTo>
                    <a:lnTo>
                      <a:pt x="216" y="92"/>
                    </a:lnTo>
                    <a:lnTo>
                      <a:pt x="194" y="107"/>
                    </a:lnTo>
                    <a:lnTo>
                      <a:pt x="173" y="123"/>
                    </a:lnTo>
                    <a:lnTo>
                      <a:pt x="153" y="140"/>
                    </a:lnTo>
                    <a:lnTo>
                      <a:pt x="153" y="140"/>
                    </a:lnTo>
                    <a:lnTo>
                      <a:pt x="135" y="157"/>
                    </a:lnTo>
                    <a:lnTo>
                      <a:pt x="117" y="175"/>
                    </a:lnTo>
                    <a:lnTo>
                      <a:pt x="101" y="193"/>
                    </a:lnTo>
                    <a:lnTo>
                      <a:pt x="85" y="212"/>
                    </a:lnTo>
                    <a:lnTo>
                      <a:pt x="72" y="230"/>
                    </a:lnTo>
                    <a:lnTo>
                      <a:pt x="59" y="250"/>
                    </a:lnTo>
                    <a:lnTo>
                      <a:pt x="48" y="270"/>
                    </a:lnTo>
                    <a:lnTo>
                      <a:pt x="38" y="289"/>
                    </a:lnTo>
                    <a:lnTo>
                      <a:pt x="30" y="309"/>
                    </a:lnTo>
                    <a:lnTo>
                      <a:pt x="21" y="330"/>
                    </a:lnTo>
                    <a:lnTo>
                      <a:pt x="15" y="351"/>
                    </a:lnTo>
                    <a:lnTo>
                      <a:pt x="10" y="373"/>
                    </a:lnTo>
                    <a:lnTo>
                      <a:pt x="5" y="395"/>
                    </a:lnTo>
                    <a:lnTo>
                      <a:pt x="3" y="417"/>
                    </a:lnTo>
                    <a:lnTo>
                      <a:pt x="1" y="441"/>
                    </a:lnTo>
                    <a:lnTo>
                      <a:pt x="0" y="464"/>
                    </a:lnTo>
                    <a:lnTo>
                      <a:pt x="0" y="464"/>
                    </a:lnTo>
                    <a:lnTo>
                      <a:pt x="1" y="489"/>
                    </a:lnTo>
                    <a:lnTo>
                      <a:pt x="3" y="512"/>
                    </a:lnTo>
                    <a:lnTo>
                      <a:pt x="6" y="536"/>
                    </a:lnTo>
                    <a:lnTo>
                      <a:pt x="11" y="558"/>
                    </a:lnTo>
                    <a:lnTo>
                      <a:pt x="16" y="580"/>
                    </a:lnTo>
                    <a:lnTo>
                      <a:pt x="24" y="602"/>
                    </a:lnTo>
                    <a:lnTo>
                      <a:pt x="32" y="624"/>
                    </a:lnTo>
                    <a:lnTo>
                      <a:pt x="43" y="645"/>
                    </a:lnTo>
                    <a:lnTo>
                      <a:pt x="54" y="668"/>
                    </a:lnTo>
                    <a:lnTo>
                      <a:pt x="67" y="689"/>
                    </a:lnTo>
                    <a:lnTo>
                      <a:pt x="80" y="708"/>
                    </a:lnTo>
                    <a:lnTo>
                      <a:pt x="96" y="729"/>
                    </a:lnTo>
                    <a:lnTo>
                      <a:pt x="114" y="749"/>
                    </a:lnTo>
                    <a:lnTo>
                      <a:pt x="131" y="770"/>
                    </a:lnTo>
                    <a:lnTo>
                      <a:pt x="151" y="790"/>
                    </a:lnTo>
                    <a:lnTo>
                      <a:pt x="171" y="809"/>
                    </a:lnTo>
                    <a:lnTo>
                      <a:pt x="171" y="809"/>
                    </a:lnTo>
                    <a:lnTo>
                      <a:pt x="194" y="828"/>
                    </a:lnTo>
                    <a:lnTo>
                      <a:pt x="216" y="846"/>
                    </a:lnTo>
                    <a:lnTo>
                      <a:pt x="238" y="863"/>
                    </a:lnTo>
                    <a:lnTo>
                      <a:pt x="261" y="878"/>
                    </a:lnTo>
                    <a:lnTo>
                      <a:pt x="285" y="893"/>
                    </a:lnTo>
                    <a:lnTo>
                      <a:pt x="308" y="905"/>
                    </a:lnTo>
                    <a:lnTo>
                      <a:pt x="333" y="918"/>
                    </a:lnTo>
                    <a:lnTo>
                      <a:pt x="358" y="928"/>
                    </a:lnTo>
                    <a:lnTo>
                      <a:pt x="382" y="937"/>
                    </a:lnTo>
                    <a:lnTo>
                      <a:pt x="407" y="945"/>
                    </a:lnTo>
                    <a:lnTo>
                      <a:pt x="433" y="952"/>
                    </a:lnTo>
                    <a:lnTo>
                      <a:pt x="459" y="957"/>
                    </a:lnTo>
                    <a:lnTo>
                      <a:pt x="485" y="962"/>
                    </a:lnTo>
                    <a:lnTo>
                      <a:pt x="512" y="965"/>
                    </a:lnTo>
                    <a:lnTo>
                      <a:pt x="539" y="967"/>
                    </a:lnTo>
                    <a:lnTo>
                      <a:pt x="566" y="967"/>
                    </a:lnTo>
                    <a:lnTo>
                      <a:pt x="566" y="967"/>
                    </a:lnTo>
                    <a:lnTo>
                      <a:pt x="594" y="967"/>
                    </a:lnTo>
                    <a:lnTo>
                      <a:pt x="620" y="965"/>
                    </a:lnTo>
                    <a:lnTo>
                      <a:pt x="647" y="962"/>
                    </a:lnTo>
                    <a:lnTo>
                      <a:pt x="672" y="957"/>
                    </a:lnTo>
                    <a:lnTo>
                      <a:pt x="698" y="952"/>
                    </a:lnTo>
                    <a:lnTo>
                      <a:pt x="722" y="946"/>
                    </a:lnTo>
                    <a:lnTo>
                      <a:pt x="747" y="939"/>
                    </a:lnTo>
                    <a:lnTo>
                      <a:pt x="770" y="929"/>
                    </a:lnTo>
                    <a:lnTo>
                      <a:pt x="795" y="919"/>
                    </a:lnTo>
                    <a:lnTo>
                      <a:pt x="817" y="908"/>
                    </a:lnTo>
                    <a:lnTo>
                      <a:pt x="841" y="896"/>
                    </a:lnTo>
                    <a:lnTo>
                      <a:pt x="863" y="881"/>
                    </a:lnTo>
                    <a:lnTo>
                      <a:pt x="885" y="866"/>
                    </a:lnTo>
                    <a:lnTo>
                      <a:pt x="907" y="850"/>
                    </a:lnTo>
                    <a:lnTo>
                      <a:pt x="928" y="833"/>
                    </a:lnTo>
                    <a:lnTo>
                      <a:pt x="949" y="813"/>
                    </a:lnTo>
                    <a:lnTo>
                      <a:pt x="949" y="813"/>
                    </a:lnTo>
                    <a:lnTo>
                      <a:pt x="969" y="794"/>
                    </a:lnTo>
                    <a:lnTo>
                      <a:pt x="987" y="775"/>
                    </a:lnTo>
                    <a:lnTo>
                      <a:pt x="1005" y="754"/>
                    </a:lnTo>
                    <a:lnTo>
                      <a:pt x="1021" y="734"/>
                    </a:lnTo>
                    <a:lnTo>
                      <a:pt x="1035" y="713"/>
                    </a:lnTo>
                    <a:lnTo>
                      <a:pt x="1049" y="692"/>
                    </a:lnTo>
                    <a:lnTo>
                      <a:pt x="1060" y="670"/>
                    </a:lnTo>
                    <a:lnTo>
                      <a:pt x="1071" y="648"/>
                    </a:lnTo>
                    <a:lnTo>
                      <a:pt x="1081" y="626"/>
                    </a:lnTo>
                    <a:lnTo>
                      <a:pt x="1090" y="603"/>
                    </a:lnTo>
                    <a:lnTo>
                      <a:pt x="1096" y="580"/>
                    </a:lnTo>
                    <a:lnTo>
                      <a:pt x="1102" y="557"/>
                    </a:lnTo>
                    <a:lnTo>
                      <a:pt x="1107" y="533"/>
                    </a:lnTo>
                    <a:lnTo>
                      <a:pt x="1109" y="509"/>
                    </a:lnTo>
                    <a:lnTo>
                      <a:pt x="1112" y="484"/>
                    </a:lnTo>
                    <a:lnTo>
                      <a:pt x="1112" y="459"/>
                    </a:lnTo>
                    <a:lnTo>
                      <a:pt x="1112" y="459"/>
                    </a:lnTo>
                    <a:lnTo>
                      <a:pt x="1112" y="436"/>
                    </a:lnTo>
                    <a:lnTo>
                      <a:pt x="1109" y="414"/>
                    </a:lnTo>
                    <a:lnTo>
                      <a:pt x="1107" y="392"/>
                    </a:lnTo>
                    <a:lnTo>
                      <a:pt x="1103" y="369"/>
                    </a:lnTo>
                    <a:lnTo>
                      <a:pt x="1098" y="348"/>
                    </a:lnTo>
                    <a:lnTo>
                      <a:pt x="1092" y="327"/>
                    </a:lnTo>
                    <a:lnTo>
                      <a:pt x="1083" y="307"/>
                    </a:lnTo>
                    <a:lnTo>
                      <a:pt x="1075" y="287"/>
                    </a:lnTo>
                    <a:lnTo>
                      <a:pt x="1066" y="267"/>
                    </a:lnTo>
                    <a:lnTo>
                      <a:pt x="1055" y="247"/>
                    </a:lnTo>
                    <a:lnTo>
                      <a:pt x="1043" y="229"/>
                    </a:lnTo>
                    <a:lnTo>
                      <a:pt x="1029" y="210"/>
                    </a:lnTo>
                    <a:lnTo>
                      <a:pt x="1016" y="192"/>
                    </a:lnTo>
                    <a:lnTo>
                      <a:pt x="1000" y="173"/>
                    </a:lnTo>
                    <a:lnTo>
                      <a:pt x="982" y="156"/>
                    </a:lnTo>
                    <a:lnTo>
                      <a:pt x="965" y="139"/>
                    </a:lnTo>
                    <a:lnTo>
                      <a:pt x="965" y="13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6" name="Freeform 18"/>
              <p:cNvSpPr>
                <a:spLocks/>
              </p:cNvSpPr>
              <p:nvPr userDrawn="1"/>
            </p:nvSpPr>
            <p:spPr bwMode="auto">
              <a:xfrm>
                <a:off x="10181828" y="2295524"/>
                <a:ext cx="638174" cy="460376"/>
              </a:xfrm>
              <a:custGeom>
                <a:avLst/>
                <a:gdLst>
                  <a:gd name="T0" fmla="*/ 534 w 1204"/>
                  <a:gd name="T1" fmla="*/ 871 h 871"/>
                  <a:gd name="T2" fmla="*/ 588 w 1204"/>
                  <a:gd name="T3" fmla="*/ 869 h 871"/>
                  <a:gd name="T4" fmla="*/ 641 w 1204"/>
                  <a:gd name="T5" fmla="*/ 864 h 871"/>
                  <a:gd name="T6" fmla="*/ 693 w 1204"/>
                  <a:gd name="T7" fmla="*/ 854 h 871"/>
                  <a:gd name="T8" fmla="*/ 743 w 1204"/>
                  <a:gd name="T9" fmla="*/ 840 h 871"/>
                  <a:gd name="T10" fmla="*/ 793 w 1204"/>
                  <a:gd name="T11" fmla="*/ 824 h 871"/>
                  <a:gd name="T12" fmla="*/ 841 w 1204"/>
                  <a:gd name="T13" fmla="*/ 806 h 871"/>
                  <a:gd name="T14" fmla="*/ 886 w 1204"/>
                  <a:gd name="T15" fmla="*/ 784 h 871"/>
                  <a:gd name="T16" fmla="*/ 972 w 1204"/>
                  <a:gd name="T17" fmla="*/ 734 h 871"/>
                  <a:gd name="T18" fmla="*/ 1051 w 1204"/>
                  <a:gd name="T19" fmla="*/ 678 h 871"/>
                  <a:gd name="T20" fmla="*/ 1120 w 1204"/>
                  <a:gd name="T21" fmla="*/ 616 h 871"/>
                  <a:gd name="T22" fmla="*/ 1180 w 1204"/>
                  <a:gd name="T23" fmla="*/ 551 h 871"/>
                  <a:gd name="T24" fmla="*/ 1204 w 1204"/>
                  <a:gd name="T25" fmla="*/ 122 h 871"/>
                  <a:gd name="T26" fmla="*/ 1176 w 1204"/>
                  <a:gd name="T27" fmla="*/ 108 h 871"/>
                  <a:gd name="T28" fmla="*/ 1117 w 1204"/>
                  <a:gd name="T29" fmla="*/ 82 h 871"/>
                  <a:gd name="T30" fmla="*/ 1051 w 1204"/>
                  <a:gd name="T31" fmla="*/ 60 h 871"/>
                  <a:gd name="T32" fmla="*/ 981 w 1204"/>
                  <a:gd name="T33" fmla="*/ 42 h 871"/>
                  <a:gd name="T34" fmla="*/ 903 w 1204"/>
                  <a:gd name="T35" fmla="*/ 26 h 871"/>
                  <a:gd name="T36" fmla="*/ 820 w 1204"/>
                  <a:gd name="T37" fmla="*/ 13 h 871"/>
                  <a:gd name="T38" fmla="*/ 726 w 1204"/>
                  <a:gd name="T39" fmla="*/ 5 h 871"/>
                  <a:gd name="T40" fmla="*/ 625 w 1204"/>
                  <a:gd name="T41" fmla="*/ 1 h 871"/>
                  <a:gd name="T42" fmla="*/ 571 w 1204"/>
                  <a:gd name="T43" fmla="*/ 0 h 871"/>
                  <a:gd name="T44" fmla="*/ 507 w 1204"/>
                  <a:gd name="T45" fmla="*/ 2 h 871"/>
                  <a:gd name="T46" fmla="*/ 446 w 1204"/>
                  <a:gd name="T47" fmla="*/ 7 h 871"/>
                  <a:gd name="T48" fmla="*/ 388 w 1204"/>
                  <a:gd name="T49" fmla="*/ 16 h 871"/>
                  <a:gd name="T50" fmla="*/ 335 w 1204"/>
                  <a:gd name="T51" fmla="*/ 28 h 871"/>
                  <a:gd name="T52" fmla="*/ 284 w 1204"/>
                  <a:gd name="T53" fmla="*/ 44 h 871"/>
                  <a:gd name="T54" fmla="*/ 237 w 1204"/>
                  <a:gd name="T55" fmla="*/ 64 h 871"/>
                  <a:gd name="T56" fmla="*/ 194 w 1204"/>
                  <a:gd name="T57" fmla="*/ 86 h 871"/>
                  <a:gd name="T58" fmla="*/ 154 w 1204"/>
                  <a:gd name="T59" fmla="*/ 111 h 871"/>
                  <a:gd name="T60" fmla="*/ 120 w 1204"/>
                  <a:gd name="T61" fmla="*/ 139 h 871"/>
                  <a:gd name="T62" fmla="*/ 89 w 1204"/>
                  <a:gd name="T63" fmla="*/ 170 h 871"/>
                  <a:gd name="T64" fmla="*/ 62 w 1204"/>
                  <a:gd name="T65" fmla="*/ 204 h 871"/>
                  <a:gd name="T66" fmla="*/ 40 w 1204"/>
                  <a:gd name="T67" fmla="*/ 240 h 871"/>
                  <a:gd name="T68" fmla="*/ 22 w 1204"/>
                  <a:gd name="T69" fmla="*/ 280 h 871"/>
                  <a:gd name="T70" fmla="*/ 10 w 1204"/>
                  <a:gd name="T71" fmla="*/ 321 h 871"/>
                  <a:gd name="T72" fmla="*/ 3 w 1204"/>
                  <a:gd name="T73" fmla="*/ 366 h 871"/>
                  <a:gd name="T74" fmla="*/ 0 w 1204"/>
                  <a:gd name="T75" fmla="*/ 411 h 871"/>
                  <a:gd name="T76" fmla="*/ 0 w 1204"/>
                  <a:gd name="T77" fmla="*/ 437 h 871"/>
                  <a:gd name="T78" fmla="*/ 4 w 1204"/>
                  <a:gd name="T79" fmla="*/ 487 h 871"/>
                  <a:gd name="T80" fmla="*/ 12 w 1204"/>
                  <a:gd name="T81" fmla="*/ 533 h 871"/>
                  <a:gd name="T82" fmla="*/ 25 w 1204"/>
                  <a:gd name="T83" fmla="*/ 578 h 871"/>
                  <a:gd name="T84" fmla="*/ 41 w 1204"/>
                  <a:gd name="T85" fmla="*/ 620 h 871"/>
                  <a:gd name="T86" fmla="*/ 62 w 1204"/>
                  <a:gd name="T87" fmla="*/ 659 h 871"/>
                  <a:gd name="T88" fmla="*/ 86 w 1204"/>
                  <a:gd name="T89" fmla="*/ 695 h 871"/>
                  <a:gd name="T90" fmla="*/ 116 w 1204"/>
                  <a:gd name="T91" fmla="*/ 729 h 871"/>
                  <a:gd name="T92" fmla="*/ 149 w 1204"/>
                  <a:gd name="T93" fmla="*/ 759 h 871"/>
                  <a:gd name="T94" fmla="*/ 186 w 1204"/>
                  <a:gd name="T95" fmla="*/ 786 h 871"/>
                  <a:gd name="T96" fmla="*/ 228 w 1204"/>
                  <a:gd name="T97" fmla="*/ 809 h 871"/>
                  <a:gd name="T98" fmla="*/ 274 w 1204"/>
                  <a:gd name="T99" fmla="*/ 829 h 871"/>
                  <a:gd name="T100" fmla="*/ 324 w 1204"/>
                  <a:gd name="T101" fmla="*/ 845 h 871"/>
                  <a:gd name="T102" fmla="*/ 378 w 1204"/>
                  <a:gd name="T103" fmla="*/ 857 h 871"/>
                  <a:gd name="T104" fmla="*/ 438 w 1204"/>
                  <a:gd name="T105" fmla="*/ 866 h 871"/>
                  <a:gd name="T106" fmla="*/ 500 w 1204"/>
                  <a:gd name="T107" fmla="*/ 871 h 871"/>
                  <a:gd name="T108" fmla="*/ 534 w 1204"/>
                  <a:gd name="T109" fmla="*/ 871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4" h="871">
                    <a:moveTo>
                      <a:pt x="534" y="871"/>
                    </a:moveTo>
                    <a:lnTo>
                      <a:pt x="534" y="871"/>
                    </a:lnTo>
                    <a:lnTo>
                      <a:pt x="561" y="871"/>
                    </a:lnTo>
                    <a:lnTo>
                      <a:pt x="588" y="869"/>
                    </a:lnTo>
                    <a:lnTo>
                      <a:pt x="614" y="866"/>
                    </a:lnTo>
                    <a:lnTo>
                      <a:pt x="641" y="864"/>
                    </a:lnTo>
                    <a:lnTo>
                      <a:pt x="667" y="859"/>
                    </a:lnTo>
                    <a:lnTo>
                      <a:pt x="693" y="854"/>
                    </a:lnTo>
                    <a:lnTo>
                      <a:pt x="719" y="848"/>
                    </a:lnTo>
                    <a:lnTo>
                      <a:pt x="743" y="840"/>
                    </a:lnTo>
                    <a:lnTo>
                      <a:pt x="768" y="833"/>
                    </a:lnTo>
                    <a:lnTo>
                      <a:pt x="793" y="824"/>
                    </a:lnTo>
                    <a:lnTo>
                      <a:pt x="816" y="816"/>
                    </a:lnTo>
                    <a:lnTo>
                      <a:pt x="841" y="806"/>
                    </a:lnTo>
                    <a:lnTo>
                      <a:pt x="863" y="795"/>
                    </a:lnTo>
                    <a:lnTo>
                      <a:pt x="886" y="784"/>
                    </a:lnTo>
                    <a:lnTo>
                      <a:pt x="931" y="760"/>
                    </a:lnTo>
                    <a:lnTo>
                      <a:pt x="972" y="734"/>
                    </a:lnTo>
                    <a:lnTo>
                      <a:pt x="1013" y="706"/>
                    </a:lnTo>
                    <a:lnTo>
                      <a:pt x="1051" y="678"/>
                    </a:lnTo>
                    <a:lnTo>
                      <a:pt x="1087" y="647"/>
                    </a:lnTo>
                    <a:lnTo>
                      <a:pt x="1120" y="616"/>
                    </a:lnTo>
                    <a:lnTo>
                      <a:pt x="1151" y="584"/>
                    </a:lnTo>
                    <a:lnTo>
                      <a:pt x="1180" y="551"/>
                    </a:lnTo>
                    <a:lnTo>
                      <a:pt x="1204" y="519"/>
                    </a:lnTo>
                    <a:lnTo>
                      <a:pt x="1204" y="122"/>
                    </a:lnTo>
                    <a:lnTo>
                      <a:pt x="1204" y="122"/>
                    </a:lnTo>
                    <a:lnTo>
                      <a:pt x="1176" y="108"/>
                    </a:lnTo>
                    <a:lnTo>
                      <a:pt x="1147" y="95"/>
                    </a:lnTo>
                    <a:lnTo>
                      <a:pt x="1117" y="82"/>
                    </a:lnTo>
                    <a:lnTo>
                      <a:pt x="1085" y="71"/>
                    </a:lnTo>
                    <a:lnTo>
                      <a:pt x="1051" y="60"/>
                    </a:lnTo>
                    <a:lnTo>
                      <a:pt x="1017" y="50"/>
                    </a:lnTo>
                    <a:lnTo>
                      <a:pt x="981" y="42"/>
                    </a:lnTo>
                    <a:lnTo>
                      <a:pt x="943" y="33"/>
                    </a:lnTo>
                    <a:lnTo>
                      <a:pt x="903" y="26"/>
                    </a:lnTo>
                    <a:lnTo>
                      <a:pt x="863" y="18"/>
                    </a:lnTo>
                    <a:lnTo>
                      <a:pt x="820" y="13"/>
                    </a:lnTo>
                    <a:lnTo>
                      <a:pt x="774" y="8"/>
                    </a:lnTo>
                    <a:lnTo>
                      <a:pt x="726" y="5"/>
                    </a:lnTo>
                    <a:lnTo>
                      <a:pt x="677" y="2"/>
                    </a:lnTo>
                    <a:lnTo>
                      <a:pt x="625" y="1"/>
                    </a:lnTo>
                    <a:lnTo>
                      <a:pt x="571" y="0"/>
                    </a:lnTo>
                    <a:lnTo>
                      <a:pt x="571" y="0"/>
                    </a:lnTo>
                    <a:lnTo>
                      <a:pt x="539" y="1"/>
                    </a:lnTo>
                    <a:lnTo>
                      <a:pt x="507" y="2"/>
                    </a:lnTo>
                    <a:lnTo>
                      <a:pt x="476" y="4"/>
                    </a:lnTo>
                    <a:lnTo>
                      <a:pt x="446" y="7"/>
                    </a:lnTo>
                    <a:lnTo>
                      <a:pt x="417" y="11"/>
                    </a:lnTo>
                    <a:lnTo>
                      <a:pt x="388" y="16"/>
                    </a:lnTo>
                    <a:lnTo>
                      <a:pt x="361" y="22"/>
                    </a:lnTo>
                    <a:lnTo>
                      <a:pt x="335" y="28"/>
                    </a:lnTo>
                    <a:lnTo>
                      <a:pt x="309" y="36"/>
                    </a:lnTo>
                    <a:lnTo>
                      <a:pt x="284" y="44"/>
                    </a:lnTo>
                    <a:lnTo>
                      <a:pt x="260" y="54"/>
                    </a:lnTo>
                    <a:lnTo>
                      <a:pt x="237" y="64"/>
                    </a:lnTo>
                    <a:lnTo>
                      <a:pt x="215" y="74"/>
                    </a:lnTo>
                    <a:lnTo>
                      <a:pt x="194" y="86"/>
                    </a:lnTo>
                    <a:lnTo>
                      <a:pt x="174" y="97"/>
                    </a:lnTo>
                    <a:lnTo>
                      <a:pt x="154" y="111"/>
                    </a:lnTo>
                    <a:lnTo>
                      <a:pt x="137" y="124"/>
                    </a:lnTo>
                    <a:lnTo>
                      <a:pt x="120" y="139"/>
                    </a:lnTo>
                    <a:lnTo>
                      <a:pt x="104" y="154"/>
                    </a:lnTo>
                    <a:lnTo>
                      <a:pt x="89" y="170"/>
                    </a:lnTo>
                    <a:lnTo>
                      <a:pt x="75" y="187"/>
                    </a:lnTo>
                    <a:lnTo>
                      <a:pt x="62" y="204"/>
                    </a:lnTo>
                    <a:lnTo>
                      <a:pt x="51" y="222"/>
                    </a:lnTo>
                    <a:lnTo>
                      <a:pt x="40" y="240"/>
                    </a:lnTo>
                    <a:lnTo>
                      <a:pt x="31" y="260"/>
                    </a:lnTo>
                    <a:lnTo>
                      <a:pt x="22" y="280"/>
                    </a:lnTo>
                    <a:lnTo>
                      <a:pt x="16" y="301"/>
                    </a:lnTo>
                    <a:lnTo>
                      <a:pt x="10" y="321"/>
                    </a:lnTo>
                    <a:lnTo>
                      <a:pt x="5" y="342"/>
                    </a:lnTo>
                    <a:lnTo>
                      <a:pt x="3" y="366"/>
                    </a:lnTo>
                    <a:lnTo>
                      <a:pt x="0" y="388"/>
                    </a:lnTo>
                    <a:lnTo>
                      <a:pt x="0" y="411"/>
                    </a:lnTo>
                    <a:lnTo>
                      <a:pt x="0" y="411"/>
                    </a:lnTo>
                    <a:lnTo>
                      <a:pt x="0" y="437"/>
                    </a:lnTo>
                    <a:lnTo>
                      <a:pt x="1" y="462"/>
                    </a:lnTo>
                    <a:lnTo>
                      <a:pt x="4" y="487"/>
                    </a:lnTo>
                    <a:lnTo>
                      <a:pt x="7" y="510"/>
                    </a:lnTo>
                    <a:lnTo>
                      <a:pt x="12" y="533"/>
                    </a:lnTo>
                    <a:lnTo>
                      <a:pt x="19" y="556"/>
                    </a:lnTo>
                    <a:lnTo>
                      <a:pt x="25" y="578"/>
                    </a:lnTo>
                    <a:lnTo>
                      <a:pt x="32" y="599"/>
                    </a:lnTo>
                    <a:lnTo>
                      <a:pt x="41" y="620"/>
                    </a:lnTo>
                    <a:lnTo>
                      <a:pt x="51" y="639"/>
                    </a:lnTo>
                    <a:lnTo>
                      <a:pt x="62" y="659"/>
                    </a:lnTo>
                    <a:lnTo>
                      <a:pt x="74" y="678"/>
                    </a:lnTo>
                    <a:lnTo>
                      <a:pt x="86" y="695"/>
                    </a:lnTo>
                    <a:lnTo>
                      <a:pt x="101" y="712"/>
                    </a:lnTo>
                    <a:lnTo>
                      <a:pt x="116" y="729"/>
                    </a:lnTo>
                    <a:lnTo>
                      <a:pt x="132" y="744"/>
                    </a:lnTo>
                    <a:lnTo>
                      <a:pt x="149" y="759"/>
                    </a:lnTo>
                    <a:lnTo>
                      <a:pt x="166" y="772"/>
                    </a:lnTo>
                    <a:lnTo>
                      <a:pt x="186" y="786"/>
                    </a:lnTo>
                    <a:lnTo>
                      <a:pt x="207" y="798"/>
                    </a:lnTo>
                    <a:lnTo>
                      <a:pt x="228" y="809"/>
                    </a:lnTo>
                    <a:lnTo>
                      <a:pt x="250" y="819"/>
                    </a:lnTo>
                    <a:lnTo>
                      <a:pt x="274" y="829"/>
                    </a:lnTo>
                    <a:lnTo>
                      <a:pt x="298" y="838"/>
                    </a:lnTo>
                    <a:lnTo>
                      <a:pt x="324" y="845"/>
                    </a:lnTo>
                    <a:lnTo>
                      <a:pt x="351" y="853"/>
                    </a:lnTo>
                    <a:lnTo>
                      <a:pt x="378" y="857"/>
                    </a:lnTo>
                    <a:lnTo>
                      <a:pt x="407" y="862"/>
                    </a:lnTo>
                    <a:lnTo>
                      <a:pt x="438" y="866"/>
                    </a:lnTo>
                    <a:lnTo>
                      <a:pt x="468" y="869"/>
                    </a:lnTo>
                    <a:lnTo>
                      <a:pt x="500" y="871"/>
                    </a:lnTo>
                    <a:lnTo>
                      <a:pt x="534" y="871"/>
                    </a:lnTo>
                    <a:lnTo>
                      <a:pt x="534" y="871"/>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7" name="Freeform 19"/>
              <p:cNvSpPr>
                <a:spLocks/>
              </p:cNvSpPr>
              <p:nvPr userDrawn="1"/>
            </p:nvSpPr>
            <p:spPr bwMode="auto">
              <a:xfrm>
                <a:off x="8830865" y="1517648"/>
                <a:ext cx="74614" cy="139699"/>
              </a:xfrm>
              <a:custGeom>
                <a:avLst/>
                <a:gdLst>
                  <a:gd name="T0" fmla="*/ 143 w 143"/>
                  <a:gd name="T1" fmla="*/ 145 h 264"/>
                  <a:gd name="T2" fmla="*/ 0 w 143"/>
                  <a:gd name="T3" fmla="*/ 0 h 264"/>
                  <a:gd name="T4" fmla="*/ 0 w 143"/>
                  <a:gd name="T5" fmla="*/ 264 h 264"/>
                  <a:gd name="T6" fmla="*/ 0 w 143"/>
                  <a:gd name="T7" fmla="*/ 264 h 264"/>
                  <a:gd name="T8" fmla="*/ 35 w 143"/>
                  <a:gd name="T9" fmla="*/ 233 h 264"/>
                  <a:gd name="T10" fmla="*/ 71 w 143"/>
                  <a:gd name="T11" fmla="*/ 202 h 264"/>
                  <a:gd name="T12" fmla="*/ 106 w 143"/>
                  <a:gd name="T13" fmla="*/ 174 h 264"/>
                  <a:gd name="T14" fmla="*/ 143 w 143"/>
                  <a:gd name="T15" fmla="*/ 145 h 264"/>
                  <a:gd name="T16" fmla="*/ 143 w 143"/>
                  <a:gd name="T17" fmla="*/ 1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64">
                    <a:moveTo>
                      <a:pt x="143" y="145"/>
                    </a:moveTo>
                    <a:lnTo>
                      <a:pt x="0" y="0"/>
                    </a:lnTo>
                    <a:lnTo>
                      <a:pt x="0" y="264"/>
                    </a:lnTo>
                    <a:lnTo>
                      <a:pt x="0" y="264"/>
                    </a:lnTo>
                    <a:lnTo>
                      <a:pt x="35" y="233"/>
                    </a:lnTo>
                    <a:lnTo>
                      <a:pt x="71" y="202"/>
                    </a:lnTo>
                    <a:lnTo>
                      <a:pt x="106" y="174"/>
                    </a:lnTo>
                    <a:lnTo>
                      <a:pt x="143" y="145"/>
                    </a:lnTo>
                    <a:lnTo>
                      <a:pt x="143" y="145"/>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8" name="Freeform 20"/>
              <p:cNvSpPr>
                <a:spLocks/>
              </p:cNvSpPr>
              <p:nvPr userDrawn="1"/>
            </p:nvSpPr>
            <p:spPr bwMode="auto">
              <a:xfrm>
                <a:off x="8545115" y="1344612"/>
                <a:ext cx="6746872" cy="3222625"/>
              </a:xfrm>
              <a:custGeom>
                <a:avLst/>
                <a:gdLst>
                  <a:gd name="T0" fmla="*/ 10221 w 12751"/>
                  <a:gd name="T1" fmla="*/ 364 h 6089"/>
                  <a:gd name="T2" fmla="*/ 10243 w 12751"/>
                  <a:gd name="T3" fmla="*/ 748 h 6089"/>
                  <a:gd name="T4" fmla="*/ 10141 w 12751"/>
                  <a:gd name="T5" fmla="*/ 1039 h 6089"/>
                  <a:gd name="T6" fmla="*/ 9904 w 12751"/>
                  <a:gd name="T7" fmla="*/ 1305 h 6089"/>
                  <a:gd name="T8" fmla="*/ 10148 w 12751"/>
                  <a:gd name="T9" fmla="*/ 1576 h 6089"/>
                  <a:gd name="T10" fmla="*/ 10357 w 12751"/>
                  <a:gd name="T11" fmla="*/ 1917 h 6089"/>
                  <a:gd name="T12" fmla="*/ 10411 w 12751"/>
                  <a:gd name="T13" fmla="*/ 2311 h 6089"/>
                  <a:gd name="T14" fmla="*/ 10322 w 12751"/>
                  <a:gd name="T15" fmla="*/ 2710 h 6089"/>
                  <a:gd name="T16" fmla="*/ 10099 w 12751"/>
                  <a:gd name="T17" fmla="*/ 3047 h 6089"/>
                  <a:gd name="T18" fmla="*/ 9816 w 12751"/>
                  <a:gd name="T19" fmla="*/ 3265 h 6089"/>
                  <a:gd name="T20" fmla="*/ 9342 w 12751"/>
                  <a:gd name="T21" fmla="*/ 3411 h 6089"/>
                  <a:gd name="T22" fmla="*/ 8685 w 12751"/>
                  <a:gd name="T23" fmla="*/ 3360 h 6089"/>
                  <a:gd name="T24" fmla="*/ 8364 w 12751"/>
                  <a:gd name="T25" fmla="*/ 3202 h 6089"/>
                  <a:gd name="T26" fmla="*/ 8043 w 12751"/>
                  <a:gd name="T27" fmla="*/ 2864 h 6089"/>
                  <a:gd name="T28" fmla="*/ 7878 w 12751"/>
                  <a:gd name="T29" fmla="*/ 2279 h 6089"/>
                  <a:gd name="T30" fmla="*/ 7959 w 12751"/>
                  <a:gd name="T31" fmla="*/ 1871 h 6089"/>
                  <a:gd name="T32" fmla="*/ 8199 w 12751"/>
                  <a:gd name="T33" fmla="*/ 1531 h 6089"/>
                  <a:gd name="T34" fmla="*/ 8333 w 12751"/>
                  <a:gd name="T35" fmla="*/ 1254 h 6089"/>
                  <a:gd name="T36" fmla="*/ 8067 w 12751"/>
                  <a:gd name="T37" fmla="*/ 816 h 6089"/>
                  <a:gd name="T38" fmla="*/ 7381 w 12751"/>
                  <a:gd name="T39" fmla="*/ 2491 h 6089"/>
                  <a:gd name="T40" fmla="*/ 7098 w 12751"/>
                  <a:gd name="T41" fmla="*/ 3087 h 6089"/>
                  <a:gd name="T42" fmla="*/ 6781 w 12751"/>
                  <a:gd name="T43" fmla="*/ 2550 h 6089"/>
                  <a:gd name="T44" fmla="*/ 6099 w 12751"/>
                  <a:gd name="T45" fmla="*/ 2550 h 6089"/>
                  <a:gd name="T46" fmla="*/ 5762 w 12751"/>
                  <a:gd name="T47" fmla="*/ 3098 h 6089"/>
                  <a:gd name="T48" fmla="*/ 5559 w 12751"/>
                  <a:gd name="T49" fmla="*/ 2400 h 6089"/>
                  <a:gd name="T50" fmla="*/ 4745 w 12751"/>
                  <a:gd name="T51" fmla="*/ 762 h 6089"/>
                  <a:gd name="T52" fmla="*/ 4833 w 12751"/>
                  <a:gd name="T53" fmla="*/ 3101 h 6089"/>
                  <a:gd name="T54" fmla="*/ 3960 w 12751"/>
                  <a:gd name="T55" fmla="*/ 3064 h 6089"/>
                  <a:gd name="T56" fmla="*/ 3539 w 12751"/>
                  <a:gd name="T57" fmla="*/ 3160 h 6089"/>
                  <a:gd name="T58" fmla="*/ 3077 w 12751"/>
                  <a:gd name="T59" fmla="*/ 3063 h 6089"/>
                  <a:gd name="T60" fmla="*/ 2686 w 12751"/>
                  <a:gd name="T61" fmla="*/ 2702 h 6089"/>
                  <a:gd name="T62" fmla="*/ 2582 w 12751"/>
                  <a:gd name="T63" fmla="*/ 2347 h 6089"/>
                  <a:gd name="T64" fmla="*/ 2596 w 12751"/>
                  <a:gd name="T65" fmla="*/ 2023 h 6089"/>
                  <a:gd name="T66" fmla="*/ 2708 w 12751"/>
                  <a:gd name="T67" fmla="*/ 1739 h 6089"/>
                  <a:gd name="T68" fmla="*/ 1986 w 12751"/>
                  <a:gd name="T69" fmla="*/ 576 h 6089"/>
                  <a:gd name="T70" fmla="*/ 2174 w 12751"/>
                  <a:gd name="T71" fmla="*/ 874 h 6089"/>
                  <a:gd name="T72" fmla="*/ 2300 w 12751"/>
                  <a:gd name="T73" fmla="*/ 1328 h 6089"/>
                  <a:gd name="T74" fmla="*/ 2330 w 12751"/>
                  <a:gd name="T75" fmla="*/ 1848 h 6089"/>
                  <a:gd name="T76" fmla="*/ 2262 w 12751"/>
                  <a:gd name="T77" fmla="*/ 2312 h 6089"/>
                  <a:gd name="T78" fmla="*/ 2105 w 12751"/>
                  <a:gd name="T79" fmla="*/ 2673 h 6089"/>
                  <a:gd name="T80" fmla="*/ 1880 w 12751"/>
                  <a:gd name="T81" fmla="*/ 2934 h 6089"/>
                  <a:gd name="T82" fmla="*/ 1450 w 12751"/>
                  <a:gd name="T83" fmla="*/ 3139 h 6089"/>
                  <a:gd name="T84" fmla="*/ 1057 w 12751"/>
                  <a:gd name="T85" fmla="*/ 3140 h 6089"/>
                  <a:gd name="T86" fmla="*/ 570 w 12751"/>
                  <a:gd name="T87" fmla="*/ 2874 h 6089"/>
                  <a:gd name="T88" fmla="*/ 1632 w 12751"/>
                  <a:gd name="T89" fmla="*/ 5039 h 6089"/>
                  <a:gd name="T90" fmla="*/ 2548 w 12751"/>
                  <a:gd name="T91" fmla="*/ 5564 h 6089"/>
                  <a:gd name="T92" fmla="*/ 3692 w 12751"/>
                  <a:gd name="T93" fmla="*/ 5976 h 6089"/>
                  <a:gd name="T94" fmla="*/ 4848 w 12751"/>
                  <a:gd name="T95" fmla="*/ 6088 h 6089"/>
                  <a:gd name="T96" fmla="*/ 6143 w 12751"/>
                  <a:gd name="T97" fmla="*/ 5880 h 6089"/>
                  <a:gd name="T98" fmla="*/ 7299 w 12751"/>
                  <a:gd name="T99" fmla="*/ 5348 h 6089"/>
                  <a:gd name="T100" fmla="*/ 8122 w 12751"/>
                  <a:gd name="T101" fmla="*/ 5001 h 6089"/>
                  <a:gd name="T102" fmla="*/ 8887 w 12751"/>
                  <a:gd name="T103" fmla="*/ 5127 h 6089"/>
                  <a:gd name="T104" fmla="*/ 9595 w 12751"/>
                  <a:gd name="T105" fmla="*/ 5022 h 6089"/>
                  <a:gd name="T106" fmla="*/ 10269 w 12751"/>
                  <a:gd name="T107" fmla="*/ 4692 h 6089"/>
                  <a:gd name="T108" fmla="*/ 10778 w 12751"/>
                  <a:gd name="T109" fmla="*/ 4313 h 6089"/>
                  <a:gd name="T110" fmla="*/ 11292 w 12751"/>
                  <a:gd name="T111" fmla="*/ 4193 h 6089"/>
                  <a:gd name="T112" fmla="*/ 11758 w 12751"/>
                  <a:gd name="T113" fmla="*/ 3967 h 6089"/>
                  <a:gd name="T114" fmla="*/ 12160 w 12751"/>
                  <a:gd name="T115" fmla="*/ 3652 h 6089"/>
                  <a:gd name="T116" fmla="*/ 12485 w 12751"/>
                  <a:gd name="T117" fmla="*/ 3257 h 6089"/>
                  <a:gd name="T118" fmla="*/ 12722 w 12751"/>
                  <a:gd name="T119" fmla="*/ 2799 h 6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51" h="6089">
                    <a:moveTo>
                      <a:pt x="10026" y="0"/>
                    </a:moveTo>
                    <a:lnTo>
                      <a:pt x="10026" y="0"/>
                    </a:lnTo>
                    <a:lnTo>
                      <a:pt x="10053" y="34"/>
                    </a:lnTo>
                    <a:lnTo>
                      <a:pt x="10079" y="67"/>
                    </a:lnTo>
                    <a:lnTo>
                      <a:pt x="10103" y="101"/>
                    </a:lnTo>
                    <a:lnTo>
                      <a:pt x="10125" y="137"/>
                    </a:lnTo>
                    <a:lnTo>
                      <a:pt x="10146" y="173"/>
                    </a:lnTo>
                    <a:lnTo>
                      <a:pt x="10164" y="210"/>
                    </a:lnTo>
                    <a:lnTo>
                      <a:pt x="10180" y="247"/>
                    </a:lnTo>
                    <a:lnTo>
                      <a:pt x="10196" y="285"/>
                    </a:lnTo>
                    <a:lnTo>
                      <a:pt x="10210" y="323"/>
                    </a:lnTo>
                    <a:lnTo>
                      <a:pt x="10221" y="364"/>
                    </a:lnTo>
                    <a:lnTo>
                      <a:pt x="10231" y="403"/>
                    </a:lnTo>
                    <a:lnTo>
                      <a:pt x="10239" y="444"/>
                    </a:lnTo>
                    <a:lnTo>
                      <a:pt x="10246" y="486"/>
                    </a:lnTo>
                    <a:lnTo>
                      <a:pt x="10249" y="528"/>
                    </a:lnTo>
                    <a:lnTo>
                      <a:pt x="10252" y="571"/>
                    </a:lnTo>
                    <a:lnTo>
                      <a:pt x="10253" y="614"/>
                    </a:lnTo>
                    <a:lnTo>
                      <a:pt x="10253" y="614"/>
                    </a:lnTo>
                    <a:lnTo>
                      <a:pt x="10253" y="642"/>
                    </a:lnTo>
                    <a:lnTo>
                      <a:pt x="10252" y="670"/>
                    </a:lnTo>
                    <a:lnTo>
                      <a:pt x="10249" y="695"/>
                    </a:lnTo>
                    <a:lnTo>
                      <a:pt x="10247" y="723"/>
                    </a:lnTo>
                    <a:lnTo>
                      <a:pt x="10243" y="748"/>
                    </a:lnTo>
                    <a:lnTo>
                      <a:pt x="10239" y="774"/>
                    </a:lnTo>
                    <a:lnTo>
                      <a:pt x="10235" y="800"/>
                    </a:lnTo>
                    <a:lnTo>
                      <a:pt x="10228" y="825"/>
                    </a:lnTo>
                    <a:lnTo>
                      <a:pt x="10222" y="851"/>
                    </a:lnTo>
                    <a:lnTo>
                      <a:pt x="10215" y="875"/>
                    </a:lnTo>
                    <a:lnTo>
                      <a:pt x="10206" y="899"/>
                    </a:lnTo>
                    <a:lnTo>
                      <a:pt x="10198" y="923"/>
                    </a:lnTo>
                    <a:lnTo>
                      <a:pt x="10188" y="947"/>
                    </a:lnTo>
                    <a:lnTo>
                      <a:pt x="10177" y="970"/>
                    </a:lnTo>
                    <a:lnTo>
                      <a:pt x="10166" y="994"/>
                    </a:lnTo>
                    <a:lnTo>
                      <a:pt x="10153" y="1017"/>
                    </a:lnTo>
                    <a:lnTo>
                      <a:pt x="10141" y="1039"/>
                    </a:lnTo>
                    <a:lnTo>
                      <a:pt x="10127" y="1061"/>
                    </a:lnTo>
                    <a:lnTo>
                      <a:pt x="10113" y="1084"/>
                    </a:lnTo>
                    <a:lnTo>
                      <a:pt x="10098" y="1106"/>
                    </a:lnTo>
                    <a:lnTo>
                      <a:pt x="10082" y="1127"/>
                    </a:lnTo>
                    <a:lnTo>
                      <a:pt x="10066" y="1148"/>
                    </a:lnTo>
                    <a:lnTo>
                      <a:pt x="10048" y="1169"/>
                    </a:lnTo>
                    <a:lnTo>
                      <a:pt x="10030" y="1190"/>
                    </a:lnTo>
                    <a:lnTo>
                      <a:pt x="10010" y="1209"/>
                    </a:lnTo>
                    <a:lnTo>
                      <a:pt x="9991" y="1230"/>
                    </a:lnTo>
                    <a:lnTo>
                      <a:pt x="9971" y="1249"/>
                    </a:lnTo>
                    <a:lnTo>
                      <a:pt x="9950" y="1268"/>
                    </a:lnTo>
                    <a:lnTo>
                      <a:pt x="9904" y="1305"/>
                    </a:lnTo>
                    <a:lnTo>
                      <a:pt x="9856" y="1342"/>
                    </a:lnTo>
                    <a:lnTo>
                      <a:pt x="9856" y="1342"/>
                    </a:lnTo>
                    <a:lnTo>
                      <a:pt x="9891" y="1363"/>
                    </a:lnTo>
                    <a:lnTo>
                      <a:pt x="9924" y="1385"/>
                    </a:lnTo>
                    <a:lnTo>
                      <a:pt x="9956" y="1408"/>
                    </a:lnTo>
                    <a:lnTo>
                      <a:pt x="9987" y="1430"/>
                    </a:lnTo>
                    <a:lnTo>
                      <a:pt x="10016" y="1453"/>
                    </a:lnTo>
                    <a:lnTo>
                      <a:pt x="10045" y="1477"/>
                    </a:lnTo>
                    <a:lnTo>
                      <a:pt x="10072" y="1501"/>
                    </a:lnTo>
                    <a:lnTo>
                      <a:pt x="10099" y="1526"/>
                    </a:lnTo>
                    <a:lnTo>
                      <a:pt x="10125" y="1551"/>
                    </a:lnTo>
                    <a:lnTo>
                      <a:pt x="10148" y="1576"/>
                    </a:lnTo>
                    <a:lnTo>
                      <a:pt x="10172" y="1602"/>
                    </a:lnTo>
                    <a:lnTo>
                      <a:pt x="10194" y="1628"/>
                    </a:lnTo>
                    <a:lnTo>
                      <a:pt x="10215" y="1655"/>
                    </a:lnTo>
                    <a:lnTo>
                      <a:pt x="10236" y="1682"/>
                    </a:lnTo>
                    <a:lnTo>
                      <a:pt x="10254" y="1711"/>
                    </a:lnTo>
                    <a:lnTo>
                      <a:pt x="10273" y="1738"/>
                    </a:lnTo>
                    <a:lnTo>
                      <a:pt x="10289" y="1767"/>
                    </a:lnTo>
                    <a:lnTo>
                      <a:pt x="10305" y="1796"/>
                    </a:lnTo>
                    <a:lnTo>
                      <a:pt x="10320" y="1825"/>
                    </a:lnTo>
                    <a:lnTo>
                      <a:pt x="10333" y="1855"/>
                    </a:lnTo>
                    <a:lnTo>
                      <a:pt x="10345" y="1886"/>
                    </a:lnTo>
                    <a:lnTo>
                      <a:pt x="10357" y="1917"/>
                    </a:lnTo>
                    <a:lnTo>
                      <a:pt x="10368" y="1947"/>
                    </a:lnTo>
                    <a:lnTo>
                      <a:pt x="10376" y="1979"/>
                    </a:lnTo>
                    <a:lnTo>
                      <a:pt x="10385" y="2011"/>
                    </a:lnTo>
                    <a:lnTo>
                      <a:pt x="10392" y="2044"/>
                    </a:lnTo>
                    <a:lnTo>
                      <a:pt x="10398" y="2077"/>
                    </a:lnTo>
                    <a:lnTo>
                      <a:pt x="10403" y="2110"/>
                    </a:lnTo>
                    <a:lnTo>
                      <a:pt x="10407" y="2145"/>
                    </a:lnTo>
                    <a:lnTo>
                      <a:pt x="10410" y="2179"/>
                    </a:lnTo>
                    <a:lnTo>
                      <a:pt x="10411" y="2214"/>
                    </a:lnTo>
                    <a:lnTo>
                      <a:pt x="10412" y="2248"/>
                    </a:lnTo>
                    <a:lnTo>
                      <a:pt x="10412" y="2248"/>
                    </a:lnTo>
                    <a:lnTo>
                      <a:pt x="10411" y="2311"/>
                    </a:lnTo>
                    <a:lnTo>
                      <a:pt x="10406" y="2371"/>
                    </a:lnTo>
                    <a:lnTo>
                      <a:pt x="10398" y="2432"/>
                    </a:lnTo>
                    <a:lnTo>
                      <a:pt x="10395" y="2460"/>
                    </a:lnTo>
                    <a:lnTo>
                      <a:pt x="10389" y="2490"/>
                    </a:lnTo>
                    <a:lnTo>
                      <a:pt x="10384" y="2518"/>
                    </a:lnTo>
                    <a:lnTo>
                      <a:pt x="10376" y="2546"/>
                    </a:lnTo>
                    <a:lnTo>
                      <a:pt x="10369" y="2575"/>
                    </a:lnTo>
                    <a:lnTo>
                      <a:pt x="10361" y="2603"/>
                    </a:lnTo>
                    <a:lnTo>
                      <a:pt x="10353" y="2630"/>
                    </a:lnTo>
                    <a:lnTo>
                      <a:pt x="10343" y="2657"/>
                    </a:lnTo>
                    <a:lnTo>
                      <a:pt x="10333" y="2684"/>
                    </a:lnTo>
                    <a:lnTo>
                      <a:pt x="10322" y="2710"/>
                    </a:lnTo>
                    <a:lnTo>
                      <a:pt x="10311" y="2736"/>
                    </a:lnTo>
                    <a:lnTo>
                      <a:pt x="10299" y="2762"/>
                    </a:lnTo>
                    <a:lnTo>
                      <a:pt x="10285" y="2788"/>
                    </a:lnTo>
                    <a:lnTo>
                      <a:pt x="10271" y="2814"/>
                    </a:lnTo>
                    <a:lnTo>
                      <a:pt x="10258" y="2838"/>
                    </a:lnTo>
                    <a:lnTo>
                      <a:pt x="10243" y="2863"/>
                    </a:lnTo>
                    <a:lnTo>
                      <a:pt x="10227" y="2886"/>
                    </a:lnTo>
                    <a:lnTo>
                      <a:pt x="10211" y="2911"/>
                    </a:lnTo>
                    <a:lnTo>
                      <a:pt x="10194" y="2934"/>
                    </a:lnTo>
                    <a:lnTo>
                      <a:pt x="10177" y="2958"/>
                    </a:lnTo>
                    <a:lnTo>
                      <a:pt x="10140" y="3002"/>
                    </a:lnTo>
                    <a:lnTo>
                      <a:pt x="10099" y="3047"/>
                    </a:lnTo>
                    <a:lnTo>
                      <a:pt x="10056" y="3090"/>
                    </a:lnTo>
                    <a:lnTo>
                      <a:pt x="10056" y="3090"/>
                    </a:lnTo>
                    <a:lnTo>
                      <a:pt x="10034" y="3109"/>
                    </a:lnTo>
                    <a:lnTo>
                      <a:pt x="10011" y="3129"/>
                    </a:lnTo>
                    <a:lnTo>
                      <a:pt x="9988" y="3149"/>
                    </a:lnTo>
                    <a:lnTo>
                      <a:pt x="9965" y="3167"/>
                    </a:lnTo>
                    <a:lnTo>
                      <a:pt x="9941" y="3186"/>
                    </a:lnTo>
                    <a:lnTo>
                      <a:pt x="9917" y="3203"/>
                    </a:lnTo>
                    <a:lnTo>
                      <a:pt x="9892" y="3219"/>
                    </a:lnTo>
                    <a:lnTo>
                      <a:pt x="9867" y="3235"/>
                    </a:lnTo>
                    <a:lnTo>
                      <a:pt x="9841" y="3250"/>
                    </a:lnTo>
                    <a:lnTo>
                      <a:pt x="9816" y="3265"/>
                    </a:lnTo>
                    <a:lnTo>
                      <a:pt x="9788" y="3279"/>
                    </a:lnTo>
                    <a:lnTo>
                      <a:pt x="9761" y="3293"/>
                    </a:lnTo>
                    <a:lnTo>
                      <a:pt x="9734" y="3305"/>
                    </a:lnTo>
                    <a:lnTo>
                      <a:pt x="9707" y="3318"/>
                    </a:lnTo>
                    <a:lnTo>
                      <a:pt x="9679" y="3329"/>
                    </a:lnTo>
                    <a:lnTo>
                      <a:pt x="9650" y="3340"/>
                    </a:lnTo>
                    <a:lnTo>
                      <a:pt x="9621" y="3350"/>
                    </a:lnTo>
                    <a:lnTo>
                      <a:pt x="9591" y="3360"/>
                    </a:lnTo>
                    <a:lnTo>
                      <a:pt x="9532" y="3377"/>
                    </a:lnTo>
                    <a:lnTo>
                      <a:pt x="9470" y="3390"/>
                    </a:lnTo>
                    <a:lnTo>
                      <a:pt x="9406" y="3403"/>
                    </a:lnTo>
                    <a:lnTo>
                      <a:pt x="9342" y="3411"/>
                    </a:lnTo>
                    <a:lnTo>
                      <a:pt x="9276" y="3419"/>
                    </a:lnTo>
                    <a:lnTo>
                      <a:pt x="9208" y="3422"/>
                    </a:lnTo>
                    <a:lnTo>
                      <a:pt x="9138" y="3424"/>
                    </a:lnTo>
                    <a:lnTo>
                      <a:pt x="9138" y="3424"/>
                    </a:lnTo>
                    <a:lnTo>
                      <a:pt x="9069" y="3422"/>
                    </a:lnTo>
                    <a:lnTo>
                      <a:pt x="9001" y="3419"/>
                    </a:lnTo>
                    <a:lnTo>
                      <a:pt x="8934" y="3411"/>
                    </a:lnTo>
                    <a:lnTo>
                      <a:pt x="8869" y="3403"/>
                    </a:lnTo>
                    <a:lnTo>
                      <a:pt x="8806" y="3390"/>
                    </a:lnTo>
                    <a:lnTo>
                      <a:pt x="8745" y="3376"/>
                    </a:lnTo>
                    <a:lnTo>
                      <a:pt x="8715" y="3368"/>
                    </a:lnTo>
                    <a:lnTo>
                      <a:pt x="8685" y="3360"/>
                    </a:lnTo>
                    <a:lnTo>
                      <a:pt x="8656" y="3350"/>
                    </a:lnTo>
                    <a:lnTo>
                      <a:pt x="8627" y="3340"/>
                    </a:lnTo>
                    <a:lnTo>
                      <a:pt x="8599" y="3329"/>
                    </a:lnTo>
                    <a:lnTo>
                      <a:pt x="8571" y="3316"/>
                    </a:lnTo>
                    <a:lnTo>
                      <a:pt x="8544" y="3305"/>
                    </a:lnTo>
                    <a:lnTo>
                      <a:pt x="8517" y="3292"/>
                    </a:lnTo>
                    <a:lnTo>
                      <a:pt x="8489" y="3278"/>
                    </a:lnTo>
                    <a:lnTo>
                      <a:pt x="8464" y="3265"/>
                    </a:lnTo>
                    <a:lnTo>
                      <a:pt x="8438" y="3250"/>
                    </a:lnTo>
                    <a:lnTo>
                      <a:pt x="8413" y="3234"/>
                    </a:lnTo>
                    <a:lnTo>
                      <a:pt x="8387" y="3218"/>
                    </a:lnTo>
                    <a:lnTo>
                      <a:pt x="8364" y="3202"/>
                    </a:lnTo>
                    <a:lnTo>
                      <a:pt x="8339" y="3185"/>
                    </a:lnTo>
                    <a:lnTo>
                      <a:pt x="8316" y="3166"/>
                    </a:lnTo>
                    <a:lnTo>
                      <a:pt x="8292" y="3148"/>
                    </a:lnTo>
                    <a:lnTo>
                      <a:pt x="8270" y="3128"/>
                    </a:lnTo>
                    <a:lnTo>
                      <a:pt x="8248" y="3108"/>
                    </a:lnTo>
                    <a:lnTo>
                      <a:pt x="8226" y="3087"/>
                    </a:lnTo>
                    <a:lnTo>
                      <a:pt x="8226" y="3087"/>
                    </a:lnTo>
                    <a:lnTo>
                      <a:pt x="8184" y="3045"/>
                    </a:lnTo>
                    <a:lnTo>
                      <a:pt x="8146" y="3002"/>
                    </a:lnTo>
                    <a:lnTo>
                      <a:pt x="8109" y="2957"/>
                    </a:lnTo>
                    <a:lnTo>
                      <a:pt x="8075" y="2911"/>
                    </a:lnTo>
                    <a:lnTo>
                      <a:pt x="8043" y="2864"/>
                    </a:lnTo>
                    <a:lnTo>
                      <a:pt x="8015" y="2816"/>
                    </a:lnTo>
                    <a:lnTo>
                      <a:pt x="7989" y="2767"/>
                    </a:lnTo>
                    <a:lnTo>
                      <a:pt x="7966" y="2718"/>
                    </a:lnTo>
                    <a:lnTo>
                      <a:pt x="7946" y="2666"/>
                    </a:lnTo>
                    <a:lnTo>
                      <a:pt x="7927" y="2614"/>
                    </a:lnTo>
                    <a:lnTo>
                      <a:pt x="7913" y="2560"/>
                    </a:lnTo>
                    <a:lnTo>
                      <a:pt x="7900" y="2506"/>
                    </a:lnTo>
                    <a:lnTo>
                      <a:pt x="7890" y="2450"/>
                    </a:lnTo>
                    <a:lnTo>
                      <a:pt x="7884" y="2395"/>
                    </a:lnTo>
                    <a:lnTo>
                      <a:pt x="7879" y="2337"/>
                    </a:lnTo>
                    <a:lnTo>
                      <a:pt x="7878" y="2279"/>
                    </a:lnTo>
                    <a:lnTo>
                      <a:pt x="7878" y="2279"/>
                    </a:lnTo>
                    <a:lnTo>
                      <a:pt x="7879" y="2242"/>
                    </a:lnTo>
                    <a:lnTo>
                      <a:pt x="7881" y="2206"/>
                    </a:lnTo>
                    <a:lnTo>
                      <a:pt x="7883" y="2170"/>
                    </a:lnTo>
                    <a:lnTo>
                      <a:pt x="7888" y="2136"/>
                    </a:lnTo>
                    <a:lnTo>
                      <a:pt x="7893" y="2100"/>
                    </a:lnTo>
                    <a:lnTo>
                      <a:pt x="7899" y="2067"/>
                    </a:lnTo>
                    <a:lnTo>
                      <a:pt x="7906" y="2032"/>
                    </a:lnTo>
                    <a:lnTo>
                      <a:pt x="7914" y="1999"/>
                    </a:lnTo>
                    <a:lnTo>
                      <a:pt x="7924" y="1967"/>
                    </a:lnTo>
                    <a:lnTo>
                      <a:pt x="7935" y="1934"/>
                    </a:lnTo>
                    <a:lnTo>
                      <a:pt x="7946" y="1903"/>
                    </a:lnTo>
                    <a:lnTo>
                      <a:pt x="7959" y="1871"/>
                    </a:lnTo>
                    <a:lnTo>
                      <a:pt x="7973" y="1840"/>
                    </a:lnTo>
                    <a:lnTo>
                      <a:pt x="7988" y="1809"/>
                    </a:lnTo>
                    <a:lnTo>
                      <a:pt x="8004" y="1780"/>
                    </a:lnTo>
                    <a:lnTo>
                      <a:pt x="8021" y="1750"/>
                    </a:lnTo>
                    <a:lnTo>
                      <a:pt x="8040" y="1721"/>
                    </a:lnTo>
                    <a:lnTo>
                      <a:pt x="8059" y="1692"/>
                    </a:lnTo>
                    <a:lnTo>
                      <a:pt x="8079" y="1664"/>
                    </a:lnTo>
                    <a:lnTo>
                      <a:pt x="8101" y="1637"/>
                    </a:lnTo>
                    <a:lnTo>
                      <a:pt x="8123" y="1610"/>
                    </a:lnTo>
                    <a:lnTo>
                      <a:pt x="8147" y="1583"/>
                    </a:lnTo>
                    <a:lnTo>
                      <a:pt x="8173" y="1557"/>
                    </a:lnTo>
                    <a:lnTo>
                      <a:pt x="8199" y="1531"/>
                    </a:lnTo>
                    <a:lnTo>
                      <a:pt x="8226" y="1506"/>
                    </a:lnTo>
                    <a:lnTo>
                      <a:pt x="8253" y="1482"/>
                    </a:lnTo>
                    <a:lnTo>
                      <a:pt x="8282" y="1457"/>
                    </a:lnTo>
                    <a:lnTo>
                      <a:pt x="8313" y="1434"/>
                    </a:lnTo>
                    <a:lnTo>
                      <a:pt x="8344" y="1410"/>
                    </a:lnTo>
                    <a:lnTo>
                      <a:pt x="8376" y="1387"/>
                    </a:lnTo>
                    <a:lnTo>
                      <a:pt x="8409" y="1365"/>
                    </a:lnTo>
                    <a:lnTo>
                      <a:pt x="8445" y="1344"/>
                    </a:lnTo>
                    <a:lnTo>
                      <a:pt x="8445" y="1344"/>
                    </a:lnTo>
                    <a:lnTo>
                      <a:pt x="8406" y="1314"/>
                    </a:lnTo>
                    <a:lnTo>
                      <a:pt x="8367" y="1284"/>
                    </a:lnTo>
                    <a:lnTo>
                      <a:pt x="8333" y="1254"/>
                    </a:lnTo>
                    <a:lnTo>
                      <a:pt x="8300" y="1222"/>
                    </a:lnTo>
                    <a:lnTo>
                      <a:pt x="8269" y="1190"/>
                    </a:lnTo>
                    <a:lnTo>
                      <a:pt x="8239" y="1156"/>
                    </a:lnTo>
                    <a:lnTo>
                      <a:pt x="8212" y="1122"/>
                    </a:lnTo>
                    <a:lnTo>
                      <a:pt x="8186" y="1086"/>
                    </a:lnTo>
                    <a:lnTo>
                      <a:pt x="8163" y="1050"/>
                    </a:lnTo>
                    <a:lnTo>
                      <a:pt x="8142" y="1013"/>
                    </a:lnTo>
                    <a:lnTo>
                      <a:pt x="8123" y="976"/>
                    </a:lnTo>
                    <a:lnTo>
                      <a:pt x="8106" y="937"/>
                    </a:lnTo>
                    <a:lnTo>
                      <a:pt x="8091" y="898"/>
                    </a:lnTo>
                    <a:lnTo>
                      <a:pt x="8078" y="858"/>
                    </a:lnTo>
                    <a:lnTo>
                      <a:pt x="8067" y="816"/>
                    </a:lnTo>
                    <a:lnTo>
                      <a:pt x="8058" y="774"/>
                    </a:lnTo>
                    <a:lnTo>
                      <a:pt x="7662" y="380"/>
                    </a:lnTo>
                    <a:lnTo>
                      <a:pt x="7640" y="412"/>
                    </a:lnTo>
                    <a:lnTo>
                      <a:pt x="6783" y="1642"/>
                    </a:lnTo>
                    <a:lnTo>
                      <a:pt x="6783" y="1642"/>
                    </a:lnTo>
                    <a:lnTo>
                      <a:pt x="6900" y="1803"/>
                    </a:lnTo>
                    <a:lnTo>
                      <a:pt x="7018" y="1968"/>
                    </a:lnTo>
                    <a:lnTo>
                      <a:pt x="7139" y="2136"/>
                    </a:lnTo>
                    <a:lnTo>
                      <a:pt x="7258" y="2307"/>
                    </a:lnTo>
                    <a:lnTo>
                      <a:pt x="7258" y="2307"/>
                    </a:lnTo>
                    <a:lnTo>
                      <a:pt x="7321" y="2400"/>
                    </a:lnTo>
                    <a:lnTo>
                      <a:pt x="7381" y="2491"/>
                    </a:lnTo>
                    <a:lnTo>
                      <a:pt x="7439" y="2581"/>
                    </a:lnTo>
                    <a:lnTo>
                      <a:pt x="7495" y="2672"/>
                    </a:lnTo>
                    <a:lnTo>
                      <a:pt x="7548" y="2761"/>
                    </a:lnTo>
                    <a:lnTo>
                      <a:pt x="7598" y="2851"/>
                    </a:lnTo>
                    <a:lnTo>
                      <a:pt x="7646" y="2938"/>
                    </a:lnTo>
                    <a:lnTo>
                      <a:pt x="7692" y="3026"/>
                    </a:lnTo>
                    <a:lnTo>
                      <a:pt x="7714" y="3069"/>
                    </a:lnTo>
                    <a:lnTo>
                      <a:pt x="7729" y="3098"/>
                    </a:lnTo>
                    <a:lnTo>
                      <a:pt x="7696" y="3098"/>
                    </a:lnTo>
                    <a:lnTo>
                      <a:pt x="7116" y="3098"/>
                    </a:lnTo>
                    <a:lnTo>
                      <a:pt x="7103" y="3098"/>
                    </a:lnTo>
                    <a:lnTo>
                      <a:pt x="7098" y="3087"/>
                    </a:lnTo>
                    <a:lnTo>
                      <a:pt x="7091" y="3071"/>
                    </a:lnTo>
                    <a:lnTo>
                      <a:pt x="7091" y="3071"/>
                    </a:lnTo>
                    <a:lnTo>
                      <a:pt x="7062" y="3016"/>
                    </a:lnTo>
                    <a:lnTo>
                      <a:pt x="7030" y="2957"/>
                    </a:lnTo>
                    <a:lnTo>
                      <a:pt x="6994" y="2894"/>
                    </a:lnTo>
                    <a:lnTo>
                      <a:pt x="6956" y="2827"/>
                    </a:lnTo>
                    <a:lnTo>
                      <a:pt x="6956" y="2827"/>
                    </a:lnTo>
                    <a:lnTo>
                      <a:pt x="6913" y="2756"/>
                    </a:lnTo>
                    <a:lnTo>
                      <a:pt x="6870" y="2687"/>
                    </a:lnTo>
                    <a:lnTo>
                      <a:pt x="6826" y="2618"/>
                    </a:lnTo>
                    <a:lnTo>
                      <a:pt x="6781" y="2550"/>
                    </a:lnTo>
                    <a:lnTo>
                      <a:pt x="6781" y="2550"/>
                    </a:lnTo>
                    <a:lnTo>
                      <a:pt x="6686" y="2411"/>
                    </a:lnTo>
                    <a:lnTo>
                      <a:pt x="6585" y="2267"/>
                    </a:lnTo>
                    <a:lnTo>
                      <a:pt x="6585" y="2267"/>
                    </a:lnTo>
                    <a:lnTo>
                      <a:pt x="6511" y="2164"/>
                    </a:lnTo>
                    <a:lnTo>
                      <a:pt x="6440" y="2068"/>
                    </a:lnTo>
                    <a:lnTo>
                      <a:pt x="6440" y="2068"/>
                    </a:lnTo>
                    <a:lnTo>
                      <a:pt x="6367" y="2164"/>
                    </a:lnTo>
                    <a:lnTo>
                      <a:pt x="6293" y="2267"/>
                    </a:lnTo>
                    <a:lnTo>
                      <a:pt x="6293" y="2267"/>
                    </a:lnTo>
                    <a:lnTo>
                      <a:pt x="6192" y="2411"/>
                    </a:lnTo>
                    <a:lnTo>
                      <a:pt x="6099" y="2550"/>
                    </a:lnTo>
                    <a:lnTo>
                      <a:pt x="6099" y="2550"/>
                    </a:lnTo>
                    <a:lnTo>
                      <a:pt x="6054" y="2618"/>
                    </a:lnTo>
                    <a:lnTo>
                      <a:pt x="6010" y="2687"/>
                    </a:lnTo>
                    <a:lnTo>
                      <a:pt x="5965" y="2756"/>
                    </a:lnTo>
                    <a:lnTo>
                      <a:pt x="5924" y="2827"/>
                    </a:lnTo>
                    <a:lnTo>
                      <a:pt x="5924" y="2827"/>
                    </a:lnTo>
                    <a:lnTo>
                      <a:pt x="5884" y="2894"/>
                    </a:lnTo>
                    <a:lnTo>
                      <a:pt x="5850" y="2957"/>
                    </a:lnTo>
                    <a:lnTo>
                      <a:pt x="5818" y="3016"/>
                    </a:lnTo>
                    <a:lnTo>
                      <a:pt x="5789" y="3071"/>
                    </a:lnTo>
                    <a:lnTo>
                      <a:pt x="5781" y="3087"/>
                    </a:lnTo>
                    <a:lnTo>
                      <a:pt x="5776" y="3098"/>
                    </a:lnTo>
                    <a:lnTo>
                      <a:pt x="5762" y="3098"/>
                    </a:lnTo>
                    <a:lnTo>
                      <a:pt x="5183" y="3098"/>
                    </a:lnTo>
                    <a:lnTo>
                      <a:pt x="5150" y="3098"/>
                    </a:lnTo>
                    <a:lnTo>
                      <a:pt x="5166" y="3069"/>
                    </a:lnTo>
                    <a:lnTo>
                      <a:pt x="5187" y="3026"/>
                    </a:lnTo>
                    <a:lnTo>
                      <a:pt x="5187" y="3026"/>
                    </a:lnTo>
                    <a:lnTo>
                      <a:pt x="5232" y="2938"/>
                    </a:lnTo>
                    <a:lnTo>
                      <a:pt x="5280" y="2851"/>
                    </a:lnTo>
                    <a:lnTo>
                      <a:pt x="5331" y="2761"/>
                    </a:lnTo>
                    <a:lnTo>
                      <a:pt x="5384" y="2672"/>
                    </a:lnTo>
                    <a:lnTo>
                      <a:pt x="5439" y="2581"/>
                    </a:lnTo>
                    <a:lnTo>
                      <a:pt x="5497" y="2491"/>
                    </a:lnTo>
                    <a:lnTo>
                      <a:pt x="5559" y="2400"/>
                    </a:lnTo>
                    <a:lnTo>
                      <a:pt x="5620" y="2307"/>
                    </a:lnTo>
                    <a:lnTo>
                      <a:pt x="5620" y="2307"/>
                    </a:lnTo>
                    <a:lnTo>
                      <a:pt x="5774" y="2089"/>
                    </a:lnTo>
                    <a:lnTo>
                      <a:pt x="5927" y="1875"/>
                    </a:lnTo>
                    <a:lnTo>
                      <a:pt x="4616" y="567"/>
                    </a:lnTo>
                    <a:lnTo>
                      <a:pt x="4616" y="567"/>
                    </a:lnTo>
                    <a:lnTo>
                      <a:pt x="4642" y="596"/>
                    </a:lnTo>
                    <a:lnTo>
                      <a:pt x="4665" y="626"/>
                    </a:lnTo>
                    <a:lnTo>
                      <a:pt x="4687" y="658"/>
                    </a:lnTo>
                    <a:lnTo>
                      <a:pt x="4708" y="692"/>
                    </a:lnTo>
                    <a:lnTo>
                      <a:pt x="4728" y="726"/>
                    </a:lnTo>
                    <a:lnTo>
                      <a:pt x="4745" y="762"/>
                    </a:lnTo>
                    <a:lnTo>
                      <a:pt x="4763" y="799"/>
                    </a:lnTo>
                    <a:lnTo>
                      <a:pt x="4776" y="838"/>
                    </a:lnTo>
                    <a:lnTo>
                      <a:pt x="4790" y="879"/>
                    </a:lnTo>
                    <a:lnTo>
                      <a:pt x="4801" y="920"/>
                    </a:lnTo>
                    <a:lnTo>
                      <a:pt x="4811" y="963"/>
                    </a:lnTo>
                    <a:lnTo>
                      <a:pt x="4819" y="1007"/>
                    </a:lnTo>
                    <a:lnTo>
                      <a:pt x="4825" y="1053"/>
                    </a:lnTo>
                    <a:lnTo>
                      <a:pt x="4829" y="1101"/>
                    </a:lnTo>
                    <a:lnTo>
                      <a:pt x="4833" y="1149"/>
                    </a:lnTo>
                    <a:lnTo>
                      <a:pt x="4833" y="1199"/>
                    </a:lnTo>
                    <a:lnTo>
                      <a:pt x="4833" y="2895"/>
                    </a:lnTo>
                    <a:lnTo>
                      <a:pt x="4833" y="3101"/>
                    </a:lnTo>
                    <a:lnTo>
                      <a:pt x="4696" y="3101"/>
                    </a:lnTo>
                    <a:lnTo>
                      <a:pt x="4299" y="3101"/>
                    </a:lnTo>
                    <a:lnTo>
                      <a:pt x="4299" y="2827"/>
                    </a:lnTo>
                    <a:lnTo>
                      <a:pt x="4299" y="2827"/>
                    </a:lnTo>
                    <a:lnTo>
                      <a:pt x="4262" y="2862"/>
                    </a:lnTo>
                    <a:lnTo>
                      <a:pt x="4224" y="2895"/>
                    </a:lnTo>
                    <a:lnTo>
                      <a:pt x="4185" y="2928"/>
                    </a:lnTo>
                    <a:lnTo>
                      <a:pt x="4143" y="2959"/>
                    </a:lnTo>
                    <a:lnTo>
                      <a:pt x="4100" y="2987"/>
                    </a:lnTo>
                    <a:lnTo>
                      <a:pt x="4055" y="3016"/>
                    </a:lnTo>
                    <a:lnTo>
                      <a:pt x="4008" y="3040"/>
                    </a:lnTo>
                    <a:lnTo>
                      <a:pt x="3960" y="3064"/>
                    </a:lnTo>
                    <a:lnTo>
                      <a:pt x="3912" y="3086"/>
                    </a:lnTo>
                    <a:lnTo>
                      <a:pt x="3862" y="3104"/>
                    </a:lnTo>
                    <a:lnTo>
                      <a:pt x="3810" y="3121"/>
                    </a:lnTo>
                    <a:lnTo>
                      <a:pt x="3758" y="3134"/>
                    </a:lnTo>
                    <a:lnTo>
                      <a:pt x="3731" y="3140"/>
                    </a:lnTo>
                    <a:lnTo>
                      <a:pt x="3704" y="3145"/>
                    </a:lnTo>
                    <a:lnTo>
                      <a:pt x="3677" y="3150"/>
                    </a:lnTo>
                    <a:lnTo>
                      <a:pt x="3650" y="3154"/>
                    </a:lnTo>
                    <a:lnTo>
                      <a:pt x="3623" y="3156"/>
                    </a:lnTo>
                    <a:lnTo>
                      <a:pt x="3594" y="3159"/>
                    </a:lnTo>
                    <a:lnTo>
                      <a:pt x="3566" y="3160"/>
                    </a:lnTo>
                    <a:lnTo>
                      <a:pt x="3539" y="3160"/>
                    </a:lnTo>
                    <a:lnTo>
                      <a:pt x="3539" y="3160"/>
                    </a:lnTo>
                    <a:lnTo>
                      <a:pt x="3496" y="3159"/>
                    </a:lnTo>
                    <a:lnTo>
                      <a:pt x="3454" y="3157"/>
                    </a:lnTo>
                    <a:lnTo>
                      <a:pt x="3411" y="3153"/>
                    </a:lnTo>
                    <a:lnTo>
                      <a:pt x="3367" y="3148"/>
                    </a:lnTo>
                    <a:lnTo>
                      <a:pt x="3326" y="3140"/>
                    </a:lnTo>
                    <a:lnTo>
                      <a:pt x="3282" y="3132"/>
                    </a:lnTo>
                    <a:lnTo>
                      <a:pt x="3241" y="3122"/>
                    </a:lnTo>
                    <a:lnTo>
                      <a:pt x="3199" y="3109"/>
                    </a:lnTo>
                    <a:lnTo>
                      <a:pt x="3157" y="3096"/>
                    </a:lnTo>
                    <a:lnTo>
                      <a:pt x="3116" y="3080"/>
                    </a:lnTo>
                    <a:lnTo>
                      <a:pt x="3077" y="3063"/>
                    </a:lnTo>
                    <a:lnTo>
                      <a:pt x="3037" y="3043"/>
                    </a:lnTo>
                    <a:lnTo>
                      <a:pt x="2999" y="3022"/>
                    </a:lnTo>
                    <a:lnTo>
                      <a:pt x="2961" y="3000"/>
                    </a:lnTo>
                    <a:lnTo>
                      <a:pt x="2925" y="2974"/>
                    </a:lnTo>
                    <a:lnTo>
                      <a:pt x="2889" y="2947"/>
                    </a:lnTo>
                    <a:lnTo>
                      <a:pt x="2856" y="2918"/>
                    </a:lnTo>
                    <a:lnTo>
                      <a:pt x="2823" y="2888"/>
                    </a:lnTo>
                    <a:lnTo>
                      <a:pt x="2792" y="2854"/>
                    </a:lnTo>
                    <a:lnTo>
                      <a:pt x="2762" y="2820"/>
                    </a:lnTo>
                    <a:lnTo>
                      <a:pt x="2735" y="2782"/>
                    </a:lnTo>
                    <a:lnTo>
                      <a:pt x="2709" y="2742"/>
                    </a:lnTo>
                    <a:lnTo>
                      <a:pt x="2686" y="2702"/>
                    </a:lnTo>
                    <a:lnTo>
                      <a:pt x="2664" y="2657"/>
                    </a:lnTo>
                    <a:lnTo>
                      <a:pt x="2644" y="2612"/>
                    </a:lnTo>
                    <a:lnTo>
                      <a:pt x="2635" y="2587"/>
                    </a:lnTo>
                    <a:lnTo>
                      <a:pt x="2627" y="2564"/>
                    </a:lnTo>
                    <a:lnTo>
                      <a:pt x="2619" y="2538"/>
                    </a:lnTo>
                    <a:lnTo>
                      <a:pt x="2612" y="2513"/>
                    </a:lnTo>
                    <a:lnTo>
                      <a:pt x="2606" y="2486"/>
                    </a:lnTo>
                    <a:lnTo>
                      <a:pt x="2600" y="2460"/>
                    </a:lnTo>
                    <a:lnTo>
                      <a:pt x="2595" y="2432"/>
                    </a:lnTo>
                    <a:lnTo>
                      <a:pt x="2590" y="2405"/>
                    </a:lnTo>
                    <a:lnTo>
                      <a:pt x="2586" y="2376"/>
                    </a:lnTo>
                    <a:lnTo>
                      <a:pt x="2582" y="2347"/>
                    </a:lnTo>
                    <a:lnTo>
                      <a:pt x="2580" y="2317"/>
                    </a:lnTo>
                    <a:lnTo>
                      <a:pt x="2579" y="2286"/>
                    </a:lnTo>
                    <a:lnTo>
                      <a:pt x="2577" y="2255"/>
                    </a:lnTo>
                    <a:lnTo>
                      <a:pt x="2577" y="2223"/>
                    </a:lnTo>
                    <a:lnTo>
                      <a:pt x="2577" y="2223"/>
                    </a:lnTo>
                    <a:lnTo>
                      <a:pt x="2577" y="2193"/>
                    </a:lnTo>
                    <a:lnTo>
                      <a:pt x="2579" y="2163"/>
                    </a:lnTo>
                    <a:lnTo>
                      <a:pt x="2580" y="2133"/>
                    </a:lnTo>
                    <a:lnTo>
                      <a:pt x="2584" y="2105"/>
                    </a:lnTo>
                    <a:lnTo>
                      <a:pt x="2586" y="2077"/>
                    </a:lnTo>
                    <a:lnTo>
                      <a:pt x="2591" y="2050"/>
                    </a:lnTo>
                    <a:lnTo>
                      <a:pt x="2596" y="2023"/>
                    </a:lnTo>
                    <a:lnTo>
                      <a:pt x="2601" y="1995"/>
                    </a:lnTo>
                    <a:lnTo>
                      <a:pt x="2607" y="1970"/>
                    </a:lnTo>
                    <a:lnTo>
                      <a:pt x="2614" y="1944"/>
                    </a:lnTo>
                    <a:lnTo>
                      <a:pt x="2622" y="1919"/>
                    </a:lnTo>
                    <a:lnTo>
                      <a:pt x="2630" y="1894"/>
                    </a:lnTo>
                    <a:lnTo>
                      <a:pt x="2640" y="1871"/>
                    </a:lnTo>
                    <a:lnTo>
                      <a:pt x="2650" y="1848"/>
                    </a:lnTo>
                    <a:lnTo>
                      <a:pt x="2660" y="1824"/>
                    </a:lnTo>
                    <a:lnTo>
                      <a:pt x="2671" y="1802"/>
                    </a:lnTo>
                    <a:lnTo>
                      <a:pt x="2683" y="1781"/>
                    </a:lnTo>
                    <a:lnTo>
                      <a:pt x="2696" y="1759"/>
                    </a:lnTo>
                    <a:lnTo>
                      <a:pt x="2708" y="1739"/>
                    </a:lnTo>
                    <a:lnTo>
                      <a:pt x="2722" y="1718"/>
                    </a:lnTo>
                    <a:lnTo>
                      <a:pt x="2736" y="1698"/>
                    </a:lnTo>
                    <a:lnTo>
                      <a:pt x="2751" y="1680"/>
                    </a:lnTo>
                    <a:lnTo>
                      <a:pt x="2766" y="1662"/>
                    </a:lnTo>
                    <a:lnTo>
                      <a:pt x="2782" y="1643"/>
                    </a:lnTo>
                    <a:lnTo>
                      <a:pt x="2798" y="1626"/>
                    </a:lnTo>
                    <a:lnTo>
                      <a:pt x="2815" y="1609"/>
                    </a:lnTo>
                    <a:lnTo>
                      <a:pt x="2834" y="1593"/>
                    </a:lnTo>
                    <a:lnTo>
                      <a:pt x="2851" y="1576"/>
                    </a:lnTo>
                    <a:lnTo>
                      <a:pt x="2889" y="1546"/>
                    </a:lnTo>
                    <a:lnTo>
                      <a:pt x="2930" y="1517"/>
                    </a:lnTo>
                    <a:lnTo>
                      <a:pt x="1986" y="576"/>
                    </a:lnTo>
                    <a:lnTo>
                      <a:pt x="1986" y="576"/>
                    </a:lnTo>
                    <a:lnTo>
                      <a:pt x="2006" y="598"/>
                    </a:lnTo>
                    <a:lnTo>
                      <a:pt x="2025" y="622"/>
                    </a:lnTo>
                    <a:lnTo>
                      <a:pt x="2044" y="646"/>
                    </a:lnTo>
                    <a:lnTo>
                      <a:pt x="2062" y="672"/>
                    </a:lnTo>
                    <a:lnTo>
                      <a:pt x="2080" y="698"/>
                    </a:lnTo>
                    <a:lnTo>
                      <a:pt x="2097" y="725"/>
                    </a:lnTo>
                    <a:lnTo>
                      <a:pt x="2114" y="753"/>
                    </a:lnTo>
                    <a:lnTo>
                      <a:pt x="2130" y="782"/>
                    </a:lnTo>
                    <a:lnTo>
                      <a:pt x="2145" y="812"/>
                    </a:lnTo>
                    <a:lnTo>
                      <a:pt x="2161" y="843"/>
                    </a:lnTo>
                    <a:lnTo>
                      <a:pt x="2174" y="874"/>
                    </a:lnTo>
                    <a:lnTo>
                      <a:pt x="2189" y="907"/>
                    </a:lnTo>
                    <a:lnTo>
                      <a:pt x="2202" y="941"/>
                    </a:lnTo>
                    <a:lnTo>
                      <a:pt x="2215" y="975"/>
                    </a:lnTo>
                    <a:lnTo>
                      <a:pt x="2227" y="1010"/>
                    </a:lnTo>
                    <a:lnTo>
                      <a:pt x="2239" y="1047"/>
                    </a:lnTo>
                    <a:lnTo>
                      <a:pt x="2250" y="1084"/>
                    </a:lnTo>
                    <a:lnTo>
                      <a:pt x="2260" y="1122"/>
                    </a:lnTo>
                    <a:lnTo>
                      <a:pt x="2269" y="1161"/>
                    </a:lnTo>
                    <a:lnTo>
                      <a:pt x="2278" y="1201"/>
                    </a:lnTo>
                    <a:lnTo>
                      <a:pt x="2287" y="1243"/>
                    </a:lnTo>
                    <a:lnTo>
                      <a:pt x="2294" y="1284"/>
                    </a:lnTo>
                    <a:lnTo>
                      <a:pt x="2300" y="1328"/>
                    </a:lnTo>
                    <a:lnTo>
                      <a:pt x="2308" y="1372"/>
                    </a:lnTo>
                    <a:lnTo>
                      <a:pt x="2313" y="1416"/>
                    </a:lnTo>
                    <a:lnTo>
                      <a:pt x="2317" y="1462"/>
                    </a:lnTo>
                    <a:lnTo>
                      <a:pt x="2321" y="1509"/>
                    </a:lnTo>
                    <a:lnTo>
                      <a:pt x="2325" y="1557"/>
                    </a:lnTo>
                    <a:lnTo>
                      <a:pt x="2327" y="1606"/>
                    </a:lnTo>
                    <a:lnTo>
                      <a:pt x="2330" y="1657"/>
                    </a:lnTo>
                    <a:lnTo>
                      <a:pt x="2331" y="1707"/>
                    </a:lnTo>
                    <a:lnTo>
                      <a:pt x="2331" y="1759"/>
                    </a:lnTo>
                    <a:lnTo>
                      <a:pt x="2331" y="1759"/>
                    </a:lnTo>
                    <a:lnTo>
                      <a:pt x="2331" y="1803"/>
                    </a:lnTo>
                    <a:lnTo>
                      <a:pt x="2330" y="1848"/>
                    </a:lnTo>
                    <a:lnTo>
                      <a:pt x="2327" y="1889"/>
                    </a:lnTo>
                    <a:lnTo>
                      <a:pt x="2325" y="1931"/>
                    </a:lnTo>
                    <a:lnTo>
                      <a:pt x="2321" y="1973"/>
                    </a:lnTo>
                    <a:lnTo>
                      <a:pt x="2317" y="2014"/>
                    </a:lnTo>
                    <a:lnTo>
                      <a:pt x="2313" y="2053"/>
                    </a:lnTo>
                    <a:lnTo>
                      <a:pt x="2308" y="2093"/>
                    </a:lnTo>
                    <a:lnTo>
                      <a:pt x="2301" y="2131"/>
                    </a:lnTo>
                    <a:lnTo>
                      <a:pt x="2295" y="2169"/>
                    </a:lnTo>
                    <a:lnTo>
                      <a:pt x="2288" y="2206"/>
                    </a:lnTo>
                    <a:lnTo>
                      <a:pt x="2279" y="2242"/>
                    </a:lnTo>
                    <a:lnTo>
                      <a:pt x="2271" y="2278"/>
                    </a:lnTo>
                    <a:lnTo>
                      <a:pt x="2262" y="2312"/>
                    </a:lnTo>
                    <a:lnTo>
                      <a:pt x="2252" y="2347"/>
                    </a:lnTo>
                    <a:lnTo>
                      <a:pt x="2241" y="2380"/>
                    </a:lnTo>
                    <a:lnTo>
                      <a:pt x="2230" y="2412"/>
                    </a:lnTo>
                    <a:lnTo>
                      <a:pt x="2219" y="2444"/>
                    </a:lnTo>
                    <a:lnTo>
                      <a:pt x="2207" y="2475"/>
                    </a:lnTo>
                    <a:lnTo>
                      <a:pt x="2193" y="2506"/>
                    </a:lnTo>
                    <a:lnTo>
                      <a:pt x="2179" y="2535"/>
                    </a:lnTo>
                    <a:lnTo>
                      <a:pt x="2166" y="2565"/>
                    </a:lnTo>
                    <a:lnTo>
                      <a:pt x="2151" y="2593"/>
                    </a:lnTo>
                    <a:lnTo>
                      <a:pt x="2136" y="2620"/>
                    </a:lnTo>
                    <a:lnTo>
                      <a:pt x="2121" y="2647"/>
                    </a:lnTo>
                    <a:lnTo>
                      <a:pt x="2105" y="2673"/>
                    </a:lnTo>
                    <a:lnTo>
                      <a:pt x="2089" y="2699"/>
                    </a:lnTo>
                    <a:lnTo>
                      <a:pt x="2072" y="2724"/>
                    </a:lnTo>
                    <a:lnTo>
                      <a:pt x="2055" y="2748"/>
                    </a:lnTo>
                    <a:lnTo>
                      <a:pt x="2036" y="2772"/>
                    </a:lnTo>
                    <a:lnTo>
                      <a:pt x="2019" y="2794"/>
                    </a:lnTo>
                    <a:lnTo>
                      <a:pt x="1999" y="2816"/>
                    </a:lnTo>
                    <a:lnTo>
                      <a:pt x="1981" y="2838"/>
                    </a:lnTo>
                    <a:lnTo>
                      <a:pt x="1961" y="2858"/>
                    </a:lnTo>
                    <a:lnTo>
                      <a:pt x="1942" y="2878"/>
                    </a:lnTo>
                    <a:lnTo>
                      <a:pt x="1921" y="2897"/>
                    </a:lnTo>
                    <a:lnTo>
                      <a:pt x="1901" y="2916"/>
                    </a:lnTo>
                    <a:lnTo>
                      <a:pt x="1880" y="2934"/>
                    </a:lnTo>
                    <a:lnTo>
                      <a:pt x="1858" y="2952"/>
                    </a:lnTo>
                    <a:lnTo>
                      <a:pt x="1837" y="2968"/>
                    </a:lnTo>
                    <a:lnTo>
                      <a:pt x="1815" y="2984"/>
                    </a:lnTo>
                    <a:lnTo>
                      <a:pt x="1792" y="2999"/>
                    </a:lnTo>
                    <a:lnTo>
                      <a:pt x="1769" y="3013"/>
                    </a:lnTo>
                    <a:lnTo>
                      <a:pt x="1746" y="3027"/>
                    </a:lnTo>
                    <a:lnTo>
                      <a:pt x="1699" y="3053"/>
                    </a:lnTo>
                    <a:lnTo>
                      <a:pt x="1651" y="3075"/>
                    </a:lnTo>
                    <a:lnTo>
                      <a:pt x="1601" y="3095"/>
                    </a:lnTo>
                    <a:lnTo>
                      <a:pt x="1552" y="3112"/>
                    </a:lnTo>
                    <a:lnTo>
                      <a:pt x="1502" y="3127"/>
                    </a:lnTo>
                    <a:lnTo>
                      <a:pt x="1450" y="3139"/>
                    </a:lnTo>
                    <a:lnTo>
                      <a:pt x="1397" y="3148"/>
                    </a:lnTo>
                    <a:lnTo>
                      <a:pt x="1344" y="3155"/>
                    </a:lnTo>
                    <a:lnTo>
                      <a:pt x="1291" y="3159"/>
                    </a:lnTo>
                    <a:lnTo>
                      <a:pt x="1237" y="3160"/>
                    </a:lnTo>
                    <a:lnTo>
                      <a:pt x="1237" y="3160"/>
                    </a:lnTo>
                    <a:lnTo>
                      <a:pt x="1211" y="3160"/>
                    </a:lnTo>
                    <a:lnTo>
                      <a:pt x="1185" y="3159"/>
                    </a:lnTo>
                    <a:lnTo>
                      <a:pt x="1159" y="3156"/>
                    </a:lnTo>
                    <a:lnTo>
                      <a:pt x="1133" y="3154"/>
                    </a:lnTo>
                    <a:lnTo>
                      <a:pt x="1107" y="3150"/>
                    </a:lnTo>
                    <a:lnTo>
                      <a:pt x="1081" y="3145"/>
                    </a:lnTo>
                    <a:lnTo>
                      <a:pt x="1057" y="3140"/>
                    </a:lnTo>
                    <a:lnTo>
                      <a:pt x="1032" y="3134"/>
                    </a:lnTo>
                    <a:lnTo>
                      <a:pt x="982" y="3121"/>
                    </a:lnTo>
                    <a:lnTo>
                      <a:pt x="933" y="3103"/>
                    </a:lnTo>
                    <a:lnTo>
                      <a:pt x="887" y="3085"/>
                    </a:lnTo>
                    <a:lnTo>
                      <a:pt x="841" y="3064"/>
                    </a:lnTo>
                    <a:lnTo>
                      <a:pt x="797" y="3042"/>
                    </a:lnTo>
                    <a:lnTo>
                      <a:pt x="754" y="3017"/>
                    </a:lnTo>
                    <a:lnTo>
                      <a:pt x="713" y="2991"/>
                    </a:lnTo>
                    <a:lnTo>
                      <a:pt x="673" y="2963"/>
                    </a:lnTo>
                    <a:lnTo>
                      <a:pt x="636" y="2934"/>
                    </a:lnTo>
                    <a:lnTo>
                      <a:pt x="602" y="2905"/>
                    </a:lnTo>
                    <a:lnTo>
                      <a:pt x="570" y="2874"/>
                    </a:lnTo>
                    <a:lnTo>
                      <a:pt x="540" y="2842"/>
                    </a:lnTo>
                    <a:lnTo>
                      <a:pt x="540" y="4056"/>
                    </a:lnTo>
                    <a:lnTo>
                      <a:pt x="0" y="4056"/>
                    </a:lnTo>
                    <a:lnTo>
                      <a:pt x="1054" y="5120"/>
                    </a:lnTo>
                    <a:lnTo>
                      <a:pt x="1054" y="5120"/>
                    </a:lnTo>
                    <a:lnTo>
                      <a:pt x="1138" y="5116"/>
                    </a:lnTo>
                    <a:lnTo>
                      <a:pt x="1222" y="5107"/>
                    </a:lnTo>
                    <a:lnTo>
                      <a:pt x="1306" y="5097"/>
                    </a:lnTo>
                    <a:lnTo>
                      <a:pt x="1388" y="5086"/>
                    </a:lnTo>
                    <a:lnTo>
                      <a:pt x="1470" y="5072"/>
                    </a:lnTo>
                    <a:lnTo>
                      <a:pt x="1551" y="5056"/>
                    </a:lnTo>
                    <a:lnTo>
                      <a:pt x="1632" y="5039"/>
                    </a:lnTo>
                    <a:lnTo>
                      <a:pt x="1711" y="5019"/>
                    </a:lnTo>
                    <a:lnTo>
                      <a:pt x="1711" y="5019"/>
                    </a:lnTo>
                    <a:lnTo>
                      <a:pt x="1790" y="5081"/>
                    </a:lnTo>
                    <a:lnTo>
                      <a:pt x="1869" y="5141"/>
                    </a:lnTo>
                    <a:lnTo>
                      <a:pt x="1950" y="5201"/>
                    </a:lnTo>
                    <a:lnTo>
                      <a:pt x="2032" y="5257"/>
                    </a:lnTo>
                    <a:lnTo>
                      <a:pt x="2114" y="5313"/>
                    </a:lnTo>
                    <a:lnTo>
                      <a:pt x="2199" y="5367"/>
                    </a:lnTo>
                    <a:lnTo>
                      <a:pt x="2284" y="5419"/>
                    </a:lnTo>
                    <a:lnTo>
                      <a:pt x="2372" y="5469"/>
                    </a:lnTo>
                    <a:lnTo>
                      <a:pt x="2459" y="5517"/>
                    </a:lnTo>
                    <a:lnTo>
                      <a:pt x="2548" y="5564"/>
                    </a:lnTo>
                    <a:lnTo>
                      <a:pt x="2638" y="5608"/>
                    </a:lnTo>
                    <a:lnTo>
                      <a:pt x="2729" y="5652"/>
                    </a:lnTo>
                    <a:lnTo>
                      <a:pt x="2822" y="5693"/>
                    </a:lnTo>
                    <a:lnTo>
                      <a:pt x="2914" y="5733"/>
                    </a:lnTo>
                    <a:lnTo>
                      <a:pt x="3008" y="5770"/>
                    </a:lnTo>
                    <a:lnTo>
                      <a:pt x="3102" y="5806"/>
                    </a:lnTo>
                    <a:lnTo>
                      <a:pt x="3199" y="5839"/>
                    </a:lnTo>
                    <a:lnTo>
                      <a:pt x="3296" y="5870"/>
                    </a:lnTo>
                    <a:lnTo>
                      <a:pt x="3393" y="5899"/>
                    </a:lnTo>
                    <a:lnTo>
                      <a:pt x="3492" y="5928"/>
                    </a:lnTo>
                    <a:lnTo>
                      <a:pt x="3592" y="5952"/>
                    </a:lnTo>
                    <a:lnTo>
                      <a:pt x="3692" y="5976"/>
                    </a:lnTo>
                    <a:lnTo>
                      <a:pt x="3793" y="5998"/>
                    </a:lnTo>
                    <a:lnTo>
                      <a:pt x="3895" y="6016"/>
                    </a:lnTo>
                    <a:lnTo>
                      <a:pt x="3997" y="6034"/>
                    </a:lnTo>
                    <a:lnTo>
                      <a:pt x="4101" y="6048"/>
                    </a:lnTo>
                    <a:lnTo>
                      <a:pt x="4204" y="6061"/>
                    </a:lnTo>
                    <a:lnTo>
                      <a:pt x="4309" y="6071"/>
                    </a:lnTo>
                    <a:lnTo>
                      <a:pt x="4415" y="6079"/>
                    </a:lnTo>
                    <a:lnTo>
                      <a:pt x="4521" y="6085"/>
                    </a:lnTo>
                    <a:lnTo>
                      <a:pt x="4627" y="6088"/>
                    </a:lnTo>
                    <a:lnTo>
                      <a:pt x="4734" y="6089"/>
                    </a:lnTo>
                    <a:lnTo>
                      <a:pt x="4734" y="6089"/>
                    </a:lnTo>
                    <a:lnTo>
                      <a:pt x="4848" y="6088"/>
                    </a:lnTo>
                    <a:lnTo>
                      <a:pt x="4960" y="6084"/>
                    </a:lnTo>
                    <a:lnTo>
                      <a:pt x="5071" y="6078"/>
                    </a:lnTo>
                    <a:lnTo>
                      <a:pt x="5182" y="6069"/>
                    </a:lnTo>
                    <a:lnTo>
                      <a:pt x="5293" y="6057"/>
                    </a:lnTo>
                    <a:lnTo>
                      <a:pt x="5401" y="6043"/>
                    </a:lnTo>
                    <a:lnTo>
                      <a:pt x="5509" y="6027"/>
                    </a:lnTo>
                    <a:lnTo>
                      <a:pt x="5618" y="6009"/>
                    </a:lnTo>
                    <a:lnTo>
                      <a:pt x="5725" y="5987"/>
                    </a:lnTo>
                    <a:lnTo>
                      <a:pt x="5831" y="5963"/>
                    </a:lnTo>
                    <a:lnTo>
                      <a:pt x="5936" y="5937"/>
                    </a:lnTo>
                    <a:lnTo>
                      <a:pt x="6041" y="5910"/>
                    </a:lnTo>
                    <a:lnTo>
                      <a:pt x="6143" y="5880"/>
                    </a:lnTo>
                    <a:lnTo>
                      <a:pt x="6245" y="5846"/>
                    </a:lnTo>
                    <a:lnTo>
                      <a:pt x="6347" y="5812"/>
                    </a:lnTo>
                    <a:lnTo>
                      <a:pt x="6447" y="5775"/>
                    </a:lnTo>
                    <a:lnTo>
                      <a:pt x="6547" y="5735"/>
                    </a:lnTo>
                    <a:lnTo>
                      <a:pt x="6644" y="5695"/>
                    </a:lnTo>
                    <a:lnTo>
                      <a:pt x="6742" y="5650"/>
                    </a:lnTo>
                    <a:lnTo>
                      <a:pt x="6838" y="5605"/>
                    </a:lnTo>
                    <a:lnTo>
                      <a:pt x="6932" y="5558"/>
                    </a:lnTo>
                    <a:lnTo>
                      <a:pt x="7025" y="5509"/>
                    </a:lnTo>
                    <a:lnTo>
                      <a:pt x="7118" y="5457"/>
                    </a:lnTo>
                    <a:lnTo>
                      <a:pt x="7209" y="5404"/>
                    </a:lnTo>
                    <a:lnTo>
                      <a:pt x="7299" y="5348"/>
                    </a:lnTo>
                    <a:lnTo>
                      <a:pt x="7386" y="5291"/>
                    </a:lnTo>
                    <a:lnTo>
                      <a:pt x="7474" y="5231"/>
                    </a:lnTo>
                    <a:lnTo>
                      <a:pt x="7560" y="5171"/>
                    </a:lnTo>
                    <a:lnTo>
                      <a:pt x="7644" y="5108"/>
                    </a:lnTo>
                    <a:lnTo>
                      <a:pt x="7727" y="5043"/>
                    </a:lnTo>
                    <a:lnTo>
                      <a:pt x="7808" y="4976"/>
                    </a:lnTo>
                    <a:lnTo>
                      <a:pt x="7888" y="4909"/>
                    </a:lnTo>
                    <a:lnTo>
                      <a:pt x="7888" y="4909"/>
                    </a:lnTo>
                    <a:lnTo>
                      <a:pt x="7946" y="4934"/>
                    </a:lnTo>
                    <a:lnTo>
                      <a:pt x="8004" y="4958"/>
                    </a:lnTo>
                    <a:lnTo>
                      <a:pt x="8063" y="4980"/>
                    </a:lnTo>
                    <a:lnTo>
                      <a:pt x="8122" y="5001"/>
                    </a:lnTo>
                    <a:lnTo>
                      <a:pt x="8183" y="5021"/>
                    </a:lnTo>
                    <a:lnTo>
                      <a:pt x="8244" y="5039"/>
                    </a:lnTo>
                    <a:lnTo>
                      <a:pt x="8306" y="5055"/>
                    </a:lnTo>
                    <a:lnTo>
                      <a:pt x="8369" y="5070"/>
                    </a:lnTo>
                    <a:lnTo>
                      <a:pt x="8431" y="5083"/>
                    </a:lnTo>
                    <a:lnTo>
                      <a:pt x="8496" y="5095"/>
                    </a:lnTo>
                    <a:lnTo>
                      <a:pt x="8560" y="5104"/>
                    </a:lnTo>
                    <a:lnTo>
                      <a:pt x="8624" y="5112"/>
                    </a:lnTo>
                    <a:lnTo>
                      <a:pt x="8689" y="5118"/>
                    </a:lnTo>
                    <a:lnTo>
                      <a:pt x="8754" y="5123"/>
                    </a:lnTo>
                    <a:lnTo>
                      <a:pt x="8821" y="5125"/>
                    </a:lnTo>
                    <a:lnTo>
                      <a:pt x="8887" y="5127"/>
                    </a:lnTo>
                    <a:lnTo>
                      <a:pt x="8887" y="5127"/>
                    </a:lnTo>
                    <a:lnTo>
                      <a:pt x="8955" y="5125"/>
                    </a:lnTo>
                    <a:lnTo>
                      <a:pt x="9021" y="5123"/>
                    </a:lnTo>
                    <a:lnTo>
                      <a:pt x="9087" y="5119"/>
                    </a:lnTo>
                    <a:lnTo>
                      <a:pt x="9152" y="5112"/>
                    </a:lnTo>
                    <a:lnTo>
                      <a:pt x="9218" y="5104"/>
                    </a:lnTo>
                    <a:lnTo>
                      <a:pt x="9282" y="5095"/>
                    </a:lnTo>
                    <a:lnTo>
                      <a:pt x="9346" y="5083"/>
                    </a:lnTo>
                    <a:lnTo>
                      <a:pt x="9409" y="5070"/>
                    </a:lnTo>
                    <a:lnTo>
                      <a:pt x="9472" y="5055"/>
                    </a:lnTo>
                    <a:lnTo>
                      <a:pt x="9533" y="5039"/>
                    </a:lnTo>
                    <a:lnTo>
                      <a:pt x="9595" y="5022"/>
                    </a:lnTo>
                    <a:lnTo>
                      <a:pt x="9655" y="5002"/>
                    </a:lnTo>
                    <a:lnTo>
                      <a:pt x="9714" y="4981"/>
                    </a:lnTo>
                    <a:lnTo>
                      <a:pt x="9774" y="4959"/>
                    </a:lnTo>
                    <a:lnTo>
                      <a:pt x="9833" y="4934"/>
                    </a:lnTo>
                    <a:lnTo>
                      <a:pt x="9889" y="4910"/>
                    </a:lnTo>
                    <a:lnTo>
                      <a:pt x="9946" y="4883"/>
                    </a:lnTo>
                    <a:lnTo>
                      <a:pt x="10003" y="4854"/>
                    </a:lnTo>
                    <a:lnTo>
                      <a:pt x="10058" y="4825"/>
                    </a:lnTo>
                    <a:lnTo>
                      <a:pt x="10113" y="4793"/>
                    </a:lnTo>
                    <a:lnTo>
                      <a:pt x="10166" y="4761"/>
                    </a:lnTo>
                    <a:lnTo>
                      <a:pt x="10219" y="4727"/>
                    </a:lnTo>
                    <a:lnTo>
                      <a:pt x="10269" y="4692"/>
                    </a:lnTo>
                    <a:lnTo>
                      <a:pt x="10321" y="4656"/>
                    </a:lnTo>
                    <a:lnTo>
                      <a:pt x="10370" y="4618"/>
                    </a:lnTo>
                    <a:lnTo>
                      <a:pt x="10418" y="4579"/>
                    </a:lnTo>
                    <a:lnTo>
                      <a:pt x="10466" y="4539"/>
                    </a:lnTo>
                    <a:lnTo>
                      <a:pt x="10513" y="4498"/>
                    </a:lnTo>
                    <a:lnTo>
                      <a:pt x="10559" y="4455"/>
                    </a:lnTo>
                    <a:lnTo>
                      <a:pt x="10603" y="4412"/>
                    </a:lnTo>
                    <a:lnTo>
                      <a:pt x="10646" y="4368"/>
                    </a:lnTo>
                    <a:lnTo>
                      <a:pt x="10688" y="4322"/>
                    </a:lnTo>
                    <a:lnTo>
                      <a:pt x="10688" y="4322"/>
                    </a:lnTo>
                    <a:lnTo>
                      <a:pt x="10734" y="4318"/>
                    </a:lnTo>
                    <a:lnTo>
                      <a:pt x="10778" y="4313"/>
                    </a:lnTo>
                    <a:lnTo>
                      <a:pt x="10822" y="4307"/>
                    </a:lnTo>
                    <a:lnTo>
                      <a:pt x="10867" y="4301"/>
                    </a:lnTo>
                    <a:lnTo>
                      <a:pt x="10910" y="4294"/>
                    </a:lnTo>
                    <a:lnTo>
                      <a:pt x="10954" y="4285"/>
                    </a:lnTo>
                    <a:lnTo>
                      <a:pt x="10997" y="4276"/>
                    </a:lnTo>
                    <a:lnTo>
                      <a:pt x="11041" y="4267"/>
                    </a:lnTo>
                    <a:lnTo>
                      <a:pt x="11084" y="4257"/>
                    </a:lnTo>
                    <a:lnTo>
                      <a:pt x="11126" y="4244"/>
                    </a:lnTo>
                    <a:lnTo>
                      <a:pt x="11167" y="4233"/>
                    </a:lnTo>
                    <a:lnTo>
                      <a:pt x="11209" y="4220"/>
                    </a:lnTo>
                    <a:lnTo>
                      <a:pt x="11251" y="4206"/>
                    </a:lnTo>
                    <a:lnTo>
                      <a:pt x="11292" y="4193"/>
                    </a:lnTo>
                    <a:lnTo>
                      <a:pt x="11334" y="4178"/>
                    </a:lnTo>
                    <a:lnTo>
                      <a:pt x="11373" y="4162"/>
                    </a:lnTo>
                    <a:lnTo>
                      <a:pt x="11414" y="4146"/>
                    </a:lnTo>
                    <a:lnTo>
                      <a:pt x="11453" y="4128"/>
                    </a:lnTo>
                    <a:lnTo>
                      <a:pt x="11493" y="4110"/>
                    </a:lnTo>
                    <a:lnTo>
                      <a:pt x="11532" y="4092"/>
                    </a:lnTo>
                    <a:lnTo>
                      <a:pt x="11570" y="4073"/>
                    </a:lnTo>
                    <a:lnTo>
                      <a:pt x="11609" y="4053"/>
                    </a:lnTo>
                    <a:lnTo>
                      <a:pt x="11647" y="4032"/>
                    </a:lnTo>
                    <a:lnTo>
                      <a:pt x="11684" y="4011"/>
                    </a:lnTo>
                    <a:lnTo>
                      <a:pt x="11721" y="3989"/>
                    </a:lnTo>
                    <a:lnTo>
                      <a:pt x="11758" y="3967"/>
                    </a:lnTo>
                    <a:lnTo>
                      <a:pt x="11794" y="3945"/>
                    </a:lnTo>
                    <a:lnTo>
                      <a:pt x="11829" y="3920"/>
                    </a:lnTo>
                    <a:lnTo>
                      <a:pt x="11864" y="3897"/>
                    </a:lnTo>
                    <a:lnTo>
                      <a:pt x="11900" y="3871"/>
                    </a:lnTo>
                    <a:lnTo>
                      <a:pt x="11933" y="3846"/>
                    </a:lnTo>
                    <a:lnTo>
                      <a:pt x="11967" y="3819"/>
                    </a:lnTo>
                    <a:lnTo>
                      <a:pt x="12001" y="3793"/>
                    </a:lnTo>
                    <a:lnTo>
                      <a:pt x="12034" y="3766"/>
                    </a:lnTo>
                    <a:lnTo>
                      <a:pt x="12066" y="3738"/>
                    </a:lnTo>
                    <a:lnTo>
                      <a:pt x="12098" y="3710"/>
                    </a:lnTo>
                    <a:lnTo>
                      <a:pt x="12129" y="3681"/>
                    </a:lnTo>
                    <a:lnTo>
                      <a:pt x="12160" y="3652"/>
                    </a:lnTo>
                    <a:lnTo>
                      <a:pt x="12189" y="3621"/>
                    </a:lnTo>
                    <a:lnTo>
                      <a:pt x="12220" y="3590"/>
                    </a:lnTo>
                    <a:lnTo>
                      <a:pt x="12248" y="3559"/>
                    </a:lnTo>
                    <a:lnTo>
                      <a:pt x="12277" y="3527"/>
                    </a:lnTo>
                    <a:lnTo>
                      <a:pt x="12305" y="3495"/>
                    </a:lnTo>
                    <a:lnTo>
                      <a:pt x="12332" y="3463"/>
                    </a:lnTo>
                    <a:lnTo>
                      <a:pt x="12359" y="3430"/>
                    </a:lnTo>
                    <a:lnTo>
                      <a:pt x="12386" y="3397"/>
                    </a:lnTo>
                    <a:lnTo>
                      <a:pt x="12412" y="3362"/>
                    </a:lnTo>
                    <a:lnTo>
                      <a:pt x="12437" y="3328"/>
                    </a:lnTo>
                    <a:lnTo>
                      <a:pt x="12462" y="3293"/>
                    </a:lnTo>
                    <a:lnTo>
                      <a:pt x="12485" y="3257"/>
                    </a:lnTo>
                    <a:lnTo>
                      <a:pt x="12508" y="3222"/>
                    </a:lnTo>
                    <a:lnTo>
                      <a:pt x="12531" y="3185"/>
                    </a:lnTo>
                    <a:lnTo>
                      <a:pt x="12553" y="3148"/>
                    </a:lnTo>
                    <a:lnTo>
                      <a:pt x="12575" y="3111"/>
                    </a:lnTo>
                    <a:lnTo>
                      <a:pt x="12596" y="3074"/>
                    </a:lnTo>
                    <a:lnTo>
                      <a:pt x="12616" y="3035"/>
                    </a:lnTo>
                    <a:lnTo>
                      <a:pt x="12635" y="2996"/>
                    </a:lnTo>
                    <a:lnTo>
                      <a:pt x="12654" y="2958"/>
                    </a:lnTo>
                    <a:lnTo>
                      <a:pt x="12671" y="2918"/>
                    </a:lnTo>
                    <a:lnTo>
                      <a:pt x="12690" y="2879"/>
                    </a:lnTo>
                    <a:lnTo>
                      <a:pt x="12706" y="2840"/>
                    </a:lnTo>
                    <a:lnTo>
                      <a:pt x="12722" y="2799"/>
                    </a:lnTo>
                    <a:lnTo>
                      <a:pt x="12736" y="2758"/>
                    </a:lnTo>
                    <a:lnTo>
                      <a:pt x="12751" y="2718"/>
                    </a:lnTo>
                    <a:lnTo>
                      <a:pt x="10026"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9" name="Freeform 21"/>
              <p:cNvSpPr>
                <a:spLocks/>
              </p:cNvSpPr>
              <p:nvPr userDrawn="1"/>
            </p:nvSpPr>
            <p:spPr bwMode="auto">
              <a:xfrm>
                <a:off x="8827690" y="1752602"/>
                <a:ext cx="661987" cy="998539"/>
              </a:xfrm>
              <a:custGeom>
                <a:avLst/>
                <a:gdLst>
                  <a:gd name="T0" fmla="*/ 650 w 1252"/>
                  <a:gd name="T1" fmla="*/ 1886 h 1886"/>
                  <a:gd name="T2" fmla="*/ 721 w 1252"/>
                  <a:gd name="T3" fmla="*/ 1884 h 1886"/>
                  <a:gd name="T4" fmla="*/ 788 w 1252"/>
                  <a:gd name="T5" fmla="*/ 1873 h 1886"/>
                  <a:gd name="T6" fmla="*/ 851 w 1252"/>
                  <a:gd name="T7" fmla="*/ 1855 h 1886"/>
                  <a:gd name="T8" fmla="*/ 908 w 1252"/>
                  <a:gd name="T9" fmla="*/ 1831 h 1886"/>
                  <a:gd name="T10" fmla="*/ 963 w 1252"/>
                  <a:gd name="T11" fmla="*/ 1800 h 1886"/>
                  <a:gd name="T12" fmla="*/ 1012 w 1252"/>
                  <a:gd name="T13" fmla="*/ 1762 h 1886"/>
                  <a:gd name="T14" fmla="*/ 1058 w 1252"/>
                  <a:gd name="T15" fmla="*/ 1717 h 1886"/>
                  <a:gd name="T16" fmla="*/ 1098 w 1252"/>
                  <a:gd name="T17" fmla="*/ 1666 h 1886"/>
                  <a:gd name="T18" fmla="*/ 1134 w 1252"/>
                  <a:gd name="T19" fmla="*/ 1606 h 1886"/>
                  <a:gd name="T20" fmla="*/ 1165 w 1252"/>
                  <a:gd name="T21" fmla="*/ 1541 h 1886"/>
                  <a:gd name="T22" fmla="*/ 1192 w 1252"/>
                  <a:gd name="T23" fmla="*/ 1468 h 1886"/>
                  <a:gd name="T24" fmla="*/ 1213 w 1252"/>
                  <a:gd name="T25" fmla="*/ 1390 h 1886"/>
                  <a:gd name="T26" fmla="*/ 1230 w 1252"/>
                  <a:gd name="T27" fmla="*/ 1303 h 1886"/>
                  <a:gd name="T28" fmla="*/ 1242 w 1252"/>
                  <a:gd name="T29" fmla="*/ 1210 h 1886"/>
                  <a:gd name="T30" fmla="*/ 1250 w 1252"/>
                  <a:gd name="T31" fmla="*/ 1111 h 1886"/>
                  <a:gd name="T32" fmla="*/ 1252 w 1252"/>
                  <a:gd name="T33" fmla="*/ 1004 h 1886"/>
                  <a:gd name="T34" fmla="*/ 1252 w 1252"/>
                  <a:gd name="T35" fmla="*/ 940 h 1886"/>
                  <a:gd name="T36" fmla="*/ 1247 w 1252"/>
                  <a:gd name="T37" fmla="*/ 818 h 1886"/>
                  <a:gd name="T38" fmla="*/ 1236 w 1252"/>
                  <a:gd name="T39" fmla="*/ 706 h 1886"/>
                  <a:gd name="T40" fmla="*/ 1221 w 1252"/>
                  <a:gd name="T41" fmla="*/ 602 h 1886"/>
                  <a:gd name="T42" fmla="*/ 1201 w 1252"/>
                  <a:gd name="T43" fmla="*/ 506 h 1886"/>
                  <a:gd name="T44" fmla="*/ 1176 w 1252"/>
                  <a:gd name="T45" fmla="*/ 420 h 1886"/>
                  <a:gd name="T46" fmla="*/ 1145 w 1252"/>
                  <a:gd name="T47" fmla="*/ 342 h 1886"/>
                  <a:gd name="T48" fmla="*/ 1111 w 1252"/>
                  <a:gd name="T49" fmla="*/ 272 h 1886"/>
                  <a:gd name="T50" fmla="*/ 1071 w 1252"/>
                  <a:gd name="T51" fmla="*/ 210 h 1886"/>
                  <a:gd name="T52" fmla="*/ 1027 w 1252"/>
                  <a:gd name="T53" fmla="*/ 157 h 1886"/>
                  <a:gd name="T54" fmla="*/ 977 w 1252"/>
                  <a:gd name="T55" fmla="*/ 112 h 1886"/>
                  <a:gd name="T56" fmla="*/ 924 w 1252"/>
                  <a:gd name="T57" fmla="*/ 75 h 1886"/>
                  <a:gd name="T58" fmla="*/ 867 w 1252"/>
                  <a:gd name="T59" fmla="*/ 44 h 1886"/>
                  <a:gd name="T60" fmla="*/ 804 w 1252"/>
                  <a:gd name="T61" fmla="*/ 22 h 1886"/>
                  <a:gd name="T62" fmla="*/ 737 w 1252"/>
                  <a:gd name="T63" fmla="*/ 7 h 1886"/>
                  <a:gd name="T64" fmla="*/ 666 w 1252"/>
                  <a:gd name="T65" fmla="*/ 1 h 1886"/>
                  <a:gd name="T66" fmla="*/ 629 w 1252"/>
                  <a:gd name="T67" fmla="*/ 0 h 1886"/>
                  <a:gd name="T68" fmla="*/ 581 w 1252"/>
                  <a:gd name="T69" fmla="*/ 1 h 1886"/>
                  <a:gd name="T70" fmla="*/ 534 w 1252"/>
                  <a:gd name="T71" fmla="*/ 7 h 1886"/>
                  <a:gd name="T72" fmla="*/ 487 w 1252"/>
                  <a:gd name="T73" fmla="*/ 17 h 1886"/>
                  <a:gd name="T74" fmla="*/ 441 w 1252"/>
                  <a:gd name="T75" fmla="*/ 29 h 1886"/>
                  <a:gd name="T76" fmla="*/ 397 w 1252"/>
                  <a:gd name="T77" fmla="*/ 45 h 1886"/>
                  <a:gd name="T78" fmla="*/ 354 w 1252"/>
                  <a:gd name="T79" fmla="*/ 64 h 1886"/>
                  <a:gd name="T80" fmla="*/ 271 w 1252"/>
                  <a:gd name="T81" fmla="*/ 109 h 1886"/>
                  <a:gd name="T82" fmla="*/ 194 w 1252"/>
                  <a:gd name="T83" fmla="*/ 162 h 1886"/>
                  <a:gd name="T84" fmla="*/ 122 w 1252"/>
                  <a:gd name="T85" fmla="*/ 223 h 1886"/>
                  <a:gd name="T86" fmla="*/ 58 w 1252"/>
                  <a:gd name="T87" fmla="*/ 287 h 1886"/>
                  <a:gd name="T88" fmla="*/ 0 w 1252"/>
                  <a:gd name="T89" fmla="*/ 353 h 1886"/>
                  <a:gd name="T90" fmla="*/ 0 w 1252"/>
                  <a:gd name="T91" fmla="*/ 1520 h 1886"/>
                  <a:gd name="T92" fmla="*/ 52 w 1252"/>
                  <a:gd name="T93" fmla="*/ 1583 h 1886"/>
                  <a:gd name="T94" fmla="*/ 115 w 1252"/>
                  <a:gd name="T95" fmla="*/ 1647 h 1886"/>
                  <a:gd name="T96" fmla="*/ 186 w 1252"/>
                  <a:gd name="T97" fmla="*/ 1709 h 1886"/>
                  <a:gd name="T98" fmla="*/ 268 w 1252"/>
                  <a:gd name="T99" fmla="*/ 1765 h 1886"/>
                  <a:gd name="T100" fmla="*/ 356 w 1252"/>
                  <a:gd name="T101" fmla="*/ 1815 h 1886"/>
                  <a:gd name="T102" fmla="*/ 402 w 1252"/>
                  <a:gd name="T103" fmla="*/ 1834 h 1886"/>
                  <a:gd name="T104" fmla="*/ 450 w 1252"/>
                  <a:gd name="T105" fmla="*/ 1853 h 1886"/>
                  <a:gd name="T106" fmla="*/ 498 w 1252"/>
                  <a:gd name="T107" fmla="*/ 1866 h 1886"/>
                  <a:gd name="T108" fmla="*/ 549 w 1252"/>
                  <a:gd name="T109" fmla="*/ 1878 h 1886"/>
                  <a:gd name="T110" fmla="*/ 599 w 1252"/>
                  <a:gd name="T111" fmla="*/ 1885 h 1886"/>
                  <a:gd name="T112" fmla="*/ 650 w 1252"/>
                  <a:gd name="T113" fmla="*/ 1886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2" h="1886">
                    <a:moveTo>
                      <a:pt x="650" y="1886"/>
                    </a:moveTo>
                    <a:lnTo>
                      <a:pt x="650" y="1886"/>
                    </a:lnTo>
                    <a:lnTo>
                      <a:pt x="687" y="1886"/>
                    </a:lnTo>
                    <a:lnTo>
                      <a:pt x="721" y="1884"/>
                    </a:lnTo>
                    <a:lnTo>
                      <a:pt x="756" y="1879"/>
                    </a:lnTo>
                    <a:lnTo>
                      <a:pt x="788" y="1873"/>
                    </a:lnTo>
                    <a:lnTo>
                      <a:pt x="820" y="1865"/>
                    </a:lnTo>
                    <a:lnTo>
                      <a:pt x="851" y="1855"/>
                    </a:lnTo>
                    <a:lnTo>
                      <a:pt x="880" y="1844"/>
                    </a:lnTo>
                    <a:lnTo>
                      <a:pt x="908" y="1831"/>
                    </a:lnTo>
                    <a:lnTo>
                      <a:pt x="937" y="1816"/>
                    </a:lnTo>
                    <a:lnTo>
                      <a:pt x="963" y="1800"/>
                    </a:lnTo>
                    <a:lnTo>
                      <a:pt x="989" y="1781"/>
                    </a:lnTo>
                    <a:lnTo>
                      <a:pt x="1012" y="1762"/>
                    </a:lnTo>
                    <a:lnTo>
                      <a:pt x="1035" y="1741"/>
                    </a:lnTo>
                    <a:lnTo>
                      <a:pt x="1058" y="1717"/>
                    </a:lnTo>
                    <a:lnTo>
                      <a:pt x="1079" y="1691"/>
                    </a:lnTo>
                    <a:lnTo>
                      <a:pt x="1098" y="1666"/>
                    </a:lnTo>
                    <a:lnTo>
                      <a:pt x="1117" y="1636"/>
                    </a:lnTo>
                    <a:lnTo>
                      <a:pt x="1134" y="1606"/>
                    </a:lnTo>
                    <a:lnTo>
                      <a:pt x="1150" y="1574"/>
                    </a:lnTo>
                    <a:lnTo>
                      <a:pt x="1165" y="1541"/>
                    </a:lnTo>
                    <a:lnTo>
                      <a:pt x="1178" y="1505"/>
                    </a:lnTo>
                    <a:lnTo>
                      <a:pt x="1192" y="1468"/>
                    </a:lnTo>
                    <a:lnTo>
                      <a:pt x="1203" y="1429"/>
                    </a:lnTo>
                    <a:lnTo>
                      <a:pt x="1213" y="1390"/>
                    </a:lnTo>
                    <a:lnTo>
                      <a:pt x="1223" y="1346"/>
                    </a:lnTo>
                    <a:lnTo>
                      <a:pt x="1230" y="1303"/>
                    </a:lnTo>
                    <a:lnTo>
                      <a:pt x="1237" y="1258"/>
                    </a:lnTo>
                    <a:lnTo>
                      <a:pt x="1242" y="1210"/>
                    </a:lnTo>
                    <a:lnTo>
                      <a:pt x="1247" y="1162"/>
                    </a:lnTo>
                    <a:lnTo>
                      <a:pt x="1250" y="1111"/>
                    </a:lnTo>
                    <a:lnTo>
                      <a:pt x="1252" y="1058"/>
                    </a:lnTo>
                    <a:lnTo>
                      <a:pt x="1252" y="1004"/>
                    </a:lnTo>
                    <a:lnTo>
                      <a:pt x="1252" y="1004"/>
                    </a:lnTo>
                    <a:lnTo>
                      <a:pt x="1252" y="940"/>
                    </a:lnTo>
                    <a:lnTo>
                      <a:pt x="1250" y="878"/>
                    </a:lnTo>
                    <a:lnTo>
                      <a:pt x="1247" y="818"/>
                    </a:lnTo>
                    <a:lnTo>
                      <a:pt x="1242" y="761"/>
                    </a:lnTo>
                    <a:lnTo>
                      <a:pt x="1236" y="706"/>
                    </a:lnTo>
                    <a:lnTo>
                      <a:pt x="1229" y="653"/>
                    </a:lnTo>
                    <a:lnTo>
                      <a:pt x="1221" y="602"/>
                    </a:lnTo>
                    <a:lnTo>
                      <a:pt x="1212" y="553"/>
                    </a:lnTo>
                    <a:lnTo>
                      <a:pt x="1201" y="506"/>
                    </a:lnTo>
                    <a:lnTo>
                      <a:pt x="1188" y="462"/>
                    </a:lnTo>
                    <a:lnTo>
                      <a:pt x="1176" y="420"/>
                    </a:lnTo>
                    <a:lnTo>
                      <a:pt x="1161" y="380"/>
                    </a:lnTo>
                    <a:lnTo>
                      <a:pt x="1145" y="342"/>
                    </a:lnTo>
                    <a:lnTo>
                      <a:pt x="1129" y="306"/>
                    </a:lnTo>
                    <a:lnTo>
                      <a:pt x="1111" y="272"/>
                    </a:lnTo>
                    <a:lnTo>
                      <a:pt x="1091" y="240"/>
                    </a:lnTo>
                    <a:lnTo>
                      <a:pt x="1071" y="210"/>
                    </a:lnTo>
                    <a:lnTo>
                      <a:pt x="1049" y="183"/>
                    </a:lnTo>
                    <a:lnTo>
                      <a:pt x="1027" y="157"/>
                    </a:lnTo>
                    <a:lnTo>
                      <a:pt x="1002" y="134"/>
                    </a:lnTo>
                    <a:lnTo>
                      <a:pt x="977" y="112"/>
                    </a:lnTo>
                    <a:lnTo>
                      <a:pt x="952" y="92"/>
                    </a:lnTo>
                    <a:lnTo>
                      <a:pt x="924" y="75"/>
                    </a:lnTo>
                    <a:lnTo>
                      <a:pt x="896" y="59"/>
                    </a:lnTo>
                    <a:lnTo>
                      <a:pt x="867" y="44"/>
                    </a:lnTo>
                    <a:lnTo>
                      <a:pt x="836" y="33"/>
                    </a:lnTo>
                    <a:lnTo>
                      <a:pt x="804" y="22"/>
                    </a:lnTo>
                    <a:lnTo>
                      <a:pt x="770" y="14"/>
                    </a:lnTo>
                    <a:lnTo>
                      <a:pt x="737" y="7"/>
                    </a:lnTo>
                    <a:lnTo>
                      <a:pt x="701" y="3"/>
                    </a:lnTo>
                    <a:lnTo>
                      <a:pt x="666" y="1"/>
                    </a:lnTo>
                    <a:lnTo>
                      <a:pt x="629" y="0"/>
                    </a:lnTo>
                    <a:lnTo>
                      <a:pt x="629" y="0"/>
                    </a:lnTo>
                    <a:lnTo>
                      <a:pt x="604" y="0"/>
                    </a:lnTo>
                    <a:lnTo>
                      <a:pt x="581" y="1"/>
                    </a:lnTo>
                    <a:lnTo>
                      <a:pt x="557" y="3"/>
                    </a:lnTo>
                    <a:lnTo>
                      <a:pt x="534" y="7"/>
                    </a:lnTo>
                    <a:lnTo>
                      <a:pt x="510" y="12"/>
                    </a:lnTo>
                    <a:lnTo>
                      <a:pt x="487" y="17"/>
                    </a:lnTo>
                    <a:lnTo>
                      <a:pt x="465" y="23"/>
                    </a:lnTo>
                    <a:lnTo>
                      <a:pt x="441" y="29"/>
                    </a:lnTo>
                    <a:lnTo>
                      <a:pt x="419" y="37"/>
                    </a:lnTo>
                    <a:lnTo>
                      <a:pt x="397" y="45"/>
                    </a:lnTo>
                    <a:lnTo>
                      <a:pt x="376" y="55"/>
                    </a:lnTo>
                    <a:lnTo>
                      <a:pt x="354" y="64"/>
                    </a:lnTo>
                    <a:lnTo>
                      <a:pt x="312" y="86"/>
                    </a:lnTo>
                    <a:lnTo>
                      <a:pt x="271" y="109"/>
                    </a:lnTo>
                    <a:lnTo>
                      <a:pt x="232" y="135"/>
                    </a:lnTo>
                    <a:lnTo>
                      <a:pt x="194" y="162"/>
                    </a:lnTo>
                    <a:lnTo>
                      <a:pt x="157" y="192"/>
                    </a:lnTo>
                    <a:lnTo>
                      <a:pt x="122" y="223"/>
                    </a:lnTo>
                    <a:lnTo>
                      <a:pt x="89" y="255"/>
                    </a:lnTo>
                    <a:lnTo>
                      <a:pt x="58" y="287"/>
                    </a:lnTo>
                    <a:lnTo>
                      <a:pt x="28" y="320"/>
                    </a:lnTo>
                    <a:lnTo>
                      <a:pt x="0" y="353"/>
                    </a:lnTo>
                    <a:lnTo>
                      <a:pt x="0" y="1520"/>
                    </a:lnTo>
                    <a:lnTo>
                      <a:pt x="0" y="1520"/>
                    </a:lnTo>
                    <a:lnTo>
                      <a:pt x="25" y="1551"/>
                    </a:lnTo>
                    <a:lnTo>
                      <a:pt x="52" y="1583"/>
                    </a:lnTo>
                    <a:lnTo>
                      <a:pt x="81" y="1615"/>
                    </a:lnTo>
                    <a:lnTo>
                      <a:pt x="115" y="1647"/>
                    </a:lnTo>
                    <a:lnTo>
                      <a:pt x="149" y="1678"/>
                    </a:lnTo>
                    <a:lnTo>
                      <a:pt x="186" y="1709"/>
                    </a:lnTo>
                    <a:lnTo>
                      <a:pt x="226" y="1737"/>
                    </a:lnTo>
                    <a:lnTo>
                      <a:pt x="268" y="1765"/>
                    </a:lnTo>
                    <a:lnTo>
                      <a:pt x="311" y="1791"/>
                    </a:lnTo>
                    <a:lnTo>
                      <a:pt x="356" y="1815"/>
                    </a:lnTo>
                    <a:lnTo>
                      <a:pt x="378" y="1825"/>
                    </a:lnTo>
                    <a:lnTo>
                      <a:pt x="402" y="1834"/>
                    </a:lnTo>
                    <a:lnTo>
                      <a:pt x="425" y="1844"/>
                    </a:lnTo>
                    <a:lnTo>
                      <a:pt x="450" y="1853"/>
                    </a:lnTo>
                    <a:lnTo>
                      <a:pt x="473" y="1860"/>
                    </a:lnTo>
                    <a:lnTo>
                      <a:pt x="498" y="1866"/>
                    </a:lnTo>
                    <a:lnTo>
                      <a:pt x="523" y="1873"/>
                    </a:lnTo>
                    <a:lnTo>
                      <a:pt x="549" y="1878"/>
                    </a:lnTo>
                    <a:lnTo>
                      <a:pt x="573" y="1881"/>
                    </a:lnTo>
                    <a:lnTo>
                      <a:pt x="599" y="1885"/>
                    </a:lnTo>
                    <a:lnTo>
                      <a:pt x="624" y="1886"/>
                    </a:lnTo>
                    <a:lnTo>
                      <a:pt x="650" y="1886"/>
                    </a:lnTo>
                    <a:lnTo>
                      <a:pt x="650" y="1886"/>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0" name="Freeform 22"/>
              <p:cNvSpPr>
                <a:spLocks/>
              </p:cNvSpPr>
              <p:nvPr userDrawn="1"/>
            </p:nvSpPr>
            <p:spPr bwMode="auto">
              <a:xfrm>
                <a:off x="10159607" y="1744663"/>
                <a:ext cx="660400" cy="357187"/>
              </a:xfrm>
              <a:custGeom>
                <a:avLst/>
                <a:gdLst>
                  <a:gd name="T0" fmla="*/ 1247 w 1247"/>
                  <a:gd name="T1" fmla="*/ 469 h 674"/>
                  <a:gd name="T2" fmla="*/ 1245 w 1247"/>
                  <a:gd name="T3" fmla="*/ 414 h 674"/>
                  <a:gd name="T4" fmla="*/ 1239 w 1247"/>
                  <a:gd name="T5" fmla="*/ 362 h 674"/>
                  <a:gd name="T6" fmla="*/ 1229 w 1247"/>
                  <a:gd name="T7" fmla="*/ 314 h 674"/>
                  <a:gd name="T8" fmla="*/ 1213 w 1247"/>
                  <a:gd name="T9" fmla="*/ 268 h 674"/>
                  <a:gd name="T10" fmla="*/ 1194 w 1247"/>
                  <a:gd name="T11" fmla="*/ 227 h 674"/>
                  <a:gd name="T12" fmla="*/ 1171 w 1247"/>
                  <a:gd name="T13" fmla="*/ 188 h 674"/>
                  <a:gd name="T14" fmla="*/ 1144 w 1247"/>
                  <a:gd name="T15" fmla="*/ 153 h 674"/>
                  <a:gd name="T16" fmla="*/ 1113 w 1247"/>
                  <a:gd name="T17" fmla="*/ 122 h 674"/>
                  <a:gd name="T18" fmla="*/ 1078 w 1247"/>
                  <a:gd name="T19" fmla="*/ 93 h 674"/>
                  <a:gd name="T20" fmla="*/ 1039 w 1247"/>
                  <a:gd name="T21" fmla="*/ 69 h 674"/>
                  <a:gd name="T22" fmla="*/ 996 w 1247"/>
                  <a:gd name="T23" fmla="*/ 48 h 674"/>
                  <a:gd name="T24" fmla="*/ 949 w 1247"/>
                  <a:gd name="T25" fmla="*/ 31 h 674"/>
                  <a:gd name="T26" fmla="*/ 898 w 1247"/>
                  <a:gd name="T27" fmla="*/ 17 h 674"/>
                  <a:gd name="T28" fmla="*/ 844 w 1247"/>
                  <a:gd name="T29" fmla="*/ 7 h 674"/>
                  <a:gd name="T30" fmla="*/ 786 w 1247"/>
                  <a:gd name="T31" fmla="*/ 1 h 674"/>
                  <a:gd name="T32" fmla="*/ 725 w 1247"/>
                  <a:gd name="T33" fmla="*/ 0 h 674"/>
                  <a:gd name="T34" fmla="*/ 672 w 1247"/>
                  <a:gd name="T35" fmla="*/ 0 h 674"/>
                  <a:gd name="T36" fmla="*/ 571 w 1247"/>
                  <a:gd name="T37" fmla="*/ 5 h 674"/>
                  <a:gd name="T38" fmla="*/ 473 w 1247"/>
                  <a:gd name="T39" fmla="*/ 16 h 674"/>
                  <a:gd name="T40" fmla="*/ 381 w 1247"/>
                  <a:gd name="T41" fmla="*/ 31 h 674"/>
                  <a:gd name="T42" fmla="*/ 292 w 1247"/>
                  <a:gd name="T43" fmla="*/ 52 h 674"/>
                  <a:gd name="T44" fmla="*/ 207 w 1247"/>
                  <a:gd name="T45" fmla="*/ 79 h 674"/>
                  <a:gd name="T46" fmla="*/ 123 w 1247"/>
                  <a:gd name="T47" fmla="*/ 112 h 674"/>
                  <a:gd name="T48" fmla="*/ 41 w 1247"/>
                  <a:gd name="T49" fmla="*/ 151 h 674"/>
                  <a:gd name="T50" fmla="*/ 413 w 1247"/>
                  <a:gd name="T51" fmla="*/ 581 h 674"/>
                  <a:gd name="T52" fmla="*/ 466 w 1247"/>
                  <a:gd name="T53" fmla="*/ 577 h 674"/>
                  <a:gd name="T54" fmla="*/ 574 w 1247"/>
                  <a:gd name="T55" fmla="*/ 570 h 674"/>
                  <a:gd name="T56" fmla="*/ 629 w 1247"/>
                  <a:gd name="T57" fmla="*/ 569 h 674"/>
                  <a:gd name="T58" fmla="*/ 723 w 1247"/>
                  <a:gd name="T59" fmla="*/ 572 h 674"/>
                  <a:gd name="T60" fmla="*/ 813 w 1247"/>
                  <a:gd name="T61" fmla="*/ 577 h 674"/>
                  <a:gd name="T62" fmla="*/ 898 w 1247"/>
                  <a:gd name="T63" fmla="*/ 585 h 674"/>
                  <a:gd name="T64" fmla="*/ 979 w 1247"/>
                  <a:gd name="T65" fmla="*/ 596 h 674"/>
                  <a:gd name="T66" fmla="*/ 1052 w 1247"/>
                  <a:gd name="T67" fmla="*/ 611 h 674"/>
                  <a:gd name="T68" fmla="*/ 1123 w 1247"/>
                  <a:gd name="T69" fmla="*/ 629 h 674"/>
                  <a:gd name="T70" fmla="*/ 1188 w 1247"/>
                  <a:gd name="T71" fmla="*/ 650 h 674"/>
                  <a:gd name="T72" fmla="*/ 1247 w 1247"/>
                  <a:gd name="T73" fmla="*/ 67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7" h="674">
                    <a:moveTo>
                      <a:pt x="1247" y="469"/>
                    </a:moveTo>
                    <a:lnTo>
                      <a:pt x="1247" y="469"/>
                    </a:lnTo>
                    <a:lnTo>
                      <a:pt x="1247" y="441"/>
                    </a:lnTo>
                    <a:lnTo>
                      <a:pt x="1245" y="414"/>
                    </a:lnTo>
                    <a:lnTo>
                      <a:pt x="1242" y="388"/>
                    </a:lnTo>
                    <a:lnTo>
                      <a:pt x="1239" y="362"/>
                    </a:lnTo>
                    <a:lnTo>
                      <a:pt x="1234" y="337"/>
                    </a:lnTo>
                    <a:lnTo>
                      <a:pt x="1229" y="314"/>
                    </a:lnTo>
                    <a:lnTo>
                      <a:pt x="1221" y="291"/>
                    </a:lnTo>
                    <a:lnTo>
                      <a:pt x="1213" y="268"/>
                    </a:lnTo>
                    <a:lnTo>
                      <a:pt x="1204" y="247"/>
                    </a:lnTo>
                    <a:lnTo>
                      <a:pt x="1194" y="227"/>
                    </a:lnTo>
                    <a:lnTo>
                      <a:pt x="1183" y="207"/>
                    </a:lnTo>
                    <a:lnTo>
                      <a:pt x="1171" y="188"/>
                    </a:lnTo>
                    <a:lnTo>
                      <a:pt x="1158" y="170"/>
                    </a:lnTo>
                    <a:lnTo>
                      <a:pt x="1144" y="153"/>
                    </a:lnTo>
                    <a:lnTo>
                      <a:pt x="1129" y="137"/>
                    </a:lnTo>
                    <a:lnTo>
                      <a:pt x="1113" y="122"/>
                    </a:lnTo>
                    <a:lnTo>
                      <a:pt x="1096" y="107"/>
                    </a:lnTo>
                    <a:lnTo>
                      <a:pt x="1078" y="93"/>
                    </a:lnTo>
                    <a:lnTo>
                      <a:pt x="1059" y="81"/>
                    </a:lnTo>
                    <a:lnTo>
                      <a:pt x="1039" y="69"/>
                    </a:lnTo>
                    <a:lnTo>
                      <a:pt x="1018" y="58"/>
                    </a:lnTo>
                    <a:lnTo>
                      <a:pt x="996" y="48"/>
                    </a:lnTo>
                    <a:lnTo>
                      <a:pt x="972" y="39"/>
                    </a:lnTo>
                    <a:lnTo>
                      <a:pt x="949" y="31"/>
                    </a:lnTo>
                    <a:lnTo>
                      <a:pt x="924" y="23"/>
                    </a:lnTo>
                    <a:lnTo>
                      <a:pt x="898" y="17"/>
                    </a:lnTo>
                    <a:lnTo>
                      <a:pt x="873" y="12"/>
                    </a:lnTo>
                    <a:lnTo>
                      <a:pt x="844" y="7"/>
                    </a:lnTo>
                    <a:lnTo>
                      <a:pt x="816" y="4"/>
                    </a:lnTo>
                    <a:lnTo>
                      <a:pt x="786" y="1"/>
                    </a:lnTo>
                    <a:lnTo>
                      <a:pt x="757" y="0"/>
                    </a:lnTo>
                    <a:lnTo>
                      <a:pt x="725" y="0"/>
                    </a:lnTo>
                    <a:lnTo>
                      <a:pt x="725" y="0"/>
                    </a:lnTo>
                    <a:lnTo>
                      <a:pt x="672" y="0"/>
                    </a:lnTo>
                    <a:lnTo>
                      <a:pt x="621" y="2"/>
                    </a:lnTo>
                    <a:lnTo>
                      <a:pt x="571" y="5"/>
                    </a:lnTo>
                    <a:lnTo>
                      <a:pt x="521" y="10"/>
                    </a:lnTo>
                    <a:lnTo>
                      <a:pt x="473" y="16"/>
                    </a:lnTo>
                    <a:lnTo>
                      <a:pt x="428" y="22"/>
                    </a:lnTo>
                    <a:lnTo>
                      <a:pt x="381" y="31"/>
                    </a:lnTo>
                    <a:lnTo>
                      <a:pt x="336" y="40"/>
                    </a:lnTo>
                    <a:lnTo>
                      <a:pt x="292" y="52"/>
                    </a:lnTo>
                    <a:lnTo>
                      <a:pt x="249" y="65"/>
                    </a:lnTo>
                    <a:lnTo>
                      <a:pt x="207" y="79"/>
                    </a:lnTo>
                    <a:lnTo>
                      <a:pt x="165" y="95"/>
                    </a:lnTo>
                    <a:lnTo>
                      <a:pt x="123" y="112"/>
                    </a:lnTo>
                    <a:lnTo>
                      <a:pt x="81" y="130"/>
                    </a:lnTo>
                    <a:lnTo>
                      <a:pt x="41" y="151"/>
                    </a:lnTo>
                    <a:lnTo>
                      <a:pt x="0" y="174"/>
                    </a:lnTo>
                    <a:lnTo>
                      <a:pt x="413" y="581"/>
                    </a:lnTo>
                    <a:lnTo>
                      <a:pt x="413" y="581"/>
                    </a:lnTo>
                    <a:lnTo>
                      <a:pt x="466" y="577"/>
                    </a:lnTo>
                    <a:lnTo>
                      <a:pt x="519" y="573"/>
                    </a:lnTo>
                    <a:lnTo>
                      <a:pt x="574" y="570"/>
                    </a:lnTo>
                    <a:lnTo>
                      <a:pt x="629" y="569"/>
                    </a:lnTo>
                    <a:lnTo>
                      <a:pt x="629" y="569"/>
                    </a:lnTo>
                    <a:lnTo>
                      <a:pt x="677" y="569"/>
                    </a:lnTo>
                    <a:lnTo>
                      <a:pt x="723" y="572"/>
                    </a:lnTo>
                    <a:lnTo>
                      <a:pt x="769" y="573"/>
                    </a:lnTo>
                    <a:lnTo>
                      <a:pt x="813" y="577"/>
                    </a:lnTo>
                    <a:lnTo>
                      <a:pt x="857" y="580"/>
                    </a:lnTo>
                    <a:lnTo>
                      <a:pt x="898" y="585"/>
                    </a:lnTo>
                    <a:lnTo>
                      <a:pt x="939" y="590"/>
                    </a:lnTo>
                    <a:lnTo>
                      <a:pt x="979" y="596"/>
                    </a:lnTo>
                    <a:lnTo>
                      <a:pt x="1015" y="604"/>
                    </a:lnTo>
                    <a:lnTo>
                      <a:pt x="1052" y="611"/>
                    </a:lnTo>
                    <a:lnTo>
                      <a:pt x="1088" y="620"/>
                    </a:lnTo>
                    <a:lnTo>
                      <a:pt x="1123" y="629"/>
                    </a:lnTo>
                    <a:lnTo>
                      <a:pt x="1156" y="639"/>
                    </a:lnTo>
                    <a:lnTo>
                      <a:pt x="1188" y="650"/>
                    </a:lnTo>
                    <a:lnTo>
                      <a:pt x="1218" y="662"/>
                    </a:lnTo>
                    <a:lnTo>
                      <a:pt x="1247" y="674"/>
                    </a:lnTo>
                    <a:lnTo>
                      <a:pt x="1247" y="46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grpSp>
      <p:sp>
        <p:nvSpPr>
          <p:cNvPr id="22"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bg1"/>
                </a:solidFill>
              </a:defRPr>
            </a:lvl1pPr>
          </a:lstStyle>
          <a:p>
            <a:fld id="{5D73B403-459F-4913-B51C-E9E5DCFB7AF0}"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36108456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sp>
        <p:nvSpPr>
          <p:cNvPr id="21" name="Rectangle 20"/>
          <p:cNvSpPr/>
          <p:nvPr userDrawn="1"/>
        </p:nvSpPr>
        <p:spPr>
          <a:xfrm flipV="1">
            <a:off x="0" y="0"/>
            <a:ext cx="12192000" cy="6858000"/>
          </a:xfrm>
          <a:prstGeom prst="rect">
            <a:avLst/>
          </a:prstGeom>
          <a:solidFill>
            <a:srgbClr val="F096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sp>
        <p:nvSpPr>
          <p:cNvPr id="2" name="Title 1"/>
          <p:cNvSpPr>
            <a:spLocks noGrp="1"/>
          </p:cNvSpPr>
          <p:nvPr>
            <p:ph type="title"/>
          </p:nvPr>
        </p:nvSpPr>
        <p:spPr>
          <a:xfrm>
            <a:off x="963085" y="4406901"/>
            <a:ext cx="10363200" cy="1362075"/>
          </a:xfrm>
          <a:prstGeom prst="rect">
            <a:avLst/>
          </a:prstGeom>
        </p:spPr>
        <p:txBody>
          <a:bodyPr anchor="t"/>
          <a:lstStyle>
            <a:lvl1pPr algn="l">
              <a:defRPr sz="5333" b="0" cap="none" baseline="0">
                <a:solidFill>
                  <a:schemeClr val="bg1"/>
                </a:solidFill>
                <a:latin typeface="+mj-lt"/>
              </a:defRPr>
            </a:lvl1pPr>
          </a:lstStyle>
          <a:p>
            <a:r>
              <a:rPr lang="en-US" dirty="0"/>
              <a:t>Click to edit Master title style</a:t>
            </a:r>
          </a:p>
        </p:txBody>
      </p:sp>
      <p:sp>
        <p:nvSpPr>
          <p:cNvPr id="3" name="Text Placeholder 2"/>
          <p:cNvSpPr>
            <a:spLocks noGrp="1"/>
          </p:cNvSpPr>
          <p:nvPr>
            <p:ph type="body" idx="1"/>
          </p:nvPr>
        </p:nvSpPr>
        <p:spPr>
          <a:xfrm>
            <a:off x="963085" y="2906713"/>
            <a:ext cx="10363200" cy="1500187"/>
          </a:xfrm>
          <a:prstGeom prst="rect">
            <a:avLst/>
          </a:prstGeom>
        </p:spPr>
        <p:txBody>
          <a:bodyPr anchor="b"/>
          <a:lstStyle>
            <a:lvl1pPr marL="0" indent="0">
              <a:buNone/>
              <a:defRPr sz="2667">
                <a:solidFill>
                  <a:schemeClr val="accent3">
                    <a:lumMod val="20000"/>
                    <a:lumOff val="80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Click to edit Master text styles</a:t>
            </a:r>
          </a:p>
        </p:txBody>
      </p:sp>
      <p:grpSp>
        <p:nvGrpSpPr>
          <p:cNvPr id="5" name="Group 4"/>
          <p:cNvGrpSpPr>
            <a:grpSpLocks noChangeAspect="1"/>
          </p:cNvGrpSpPr>
          <p:nvPr userDrawn="1"/>
        </p:nvGrpSpPr>
        <p:grpSpPr>
          <a:xfrm>
            <a:off x="963085" y="819273"/>
            <a:ext cx="3890064" cy="2935864"/>
            <a:chOff x="4902343" y="163680"/>
            <a:chExt cx="6879425" cy="5191961"/>
          </a:xfrm>
        </p:grpSpPr>
        <p:sp>
          <p:nvSpPr>
            <p:cNvPr id="6" name="Freeform 5"/>
            <p:cNvSpPr>
              <a:spLocks/>
            </p:cNvSpPr>
            <p:nvPr userDrawn="1"/>
          </p:nvSpPr>
          <p:spPr bwMode="auto">
            <a:xfrm>
              <a:off x="4958693" y="212142"/>
              <a:ext cx="6823075" cy="5143499"/>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close/>
                </a:path>
              </a:pathLst>
            </a:custGeom>
            <a:gradFill>
              <a:gsLst>
                <a:gs pos="0">
                  <a:schemeClr val="tx1">
                    <a:alpha val="20000"/>
                  </a:schemeClr>
                </a:gs>
                <a:gs pos="100000">
                  <a:schemeClr val="tx1">
                    <a:alpha val="0"/>
                  </a:schemeClr>
                </a:gs>
              </a:gsLst>
              <a:lin ang="4500000" scaled="0"/>
            </a:gradFill>
            <a:ln>
              <a:noFill/>
            </a:ln>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nvGrpSpPr>
            <p:cNvPr id="7" name="Group 6"/>
            <p:cNvGrpSpPr>
              <a:grpSpLocks noChangeAspect="1"/>
            </p:cNvGrpSpPr>
            <p:nvPr userDrawn="1"/>
          </p:nvGrpSpPr>
          <p:grpSpPr>
            <a:xfrm>
              <a:off x="4902343" y="163680"/>
              <a:ext cx="4591630" cy="2903371"/>
              <a:chOff x="7227490" y="-576264"/>
              <a:chExt cx="8134347" cy="5143501"/>
            </a:xfrm>
          </p:grpSpPr>
          <p:sp>
            <p:nvSpPr>
              <p:cNvPr id="8" name="Freeform 10"/>
              <p:cNvSpPr>
                <a:spLocks/>
              </p:cNvSpPr>
              <p:nvPr userDrawn="1"/>
            </p:nvSpPr>
            <p:spPr bwMode="auto">
              <a:xfrm>
                <a:off x="7227490" y="-576264"/>
                <a:ext cx="8134347" cy="5143499"/>
              </a:xfrm>
              <a:custGeom>
                <a:avLst/>
                <a:gdLst>
                  <a:gd name="T0" fmla="*/ 15344 w 15372"/>
                  <a:gd name="T1" fmla="*/ 5209 h 9720"/>
                  <a:gd name="T2" fmla="*/ 15236 w 15372"/>
                  <a:gd name="T3" fmla="*/ 4779 h 9720"/>
                  <a:gd name="T4" fmla="*/ 15055 w 15372"/>
                  <a:gd name="T5" fmla="*/ 4383 h 9720"/>
                  <a:gd name="T6" fmla="*/ 14808 w 15372"/>
                  <a:gd name="T7" fmla="*/ 4031 h 9720"/>
                  <a:gd name="T8" fmla="*/ 14502 w 15372"/>
                  <a:gd name="T9" fmla="*/ 3729 h 9720"/>
                  <a:gd name="T10" fmla="*/ 14146 w 15372"/>
                  <a:gd name="T11" fmla="*/ 3486 h 9720"/>
                  <a:gd name="T12" fmla="*/ 13872 w 15372"/>
                  <a:gd name="T13" fmla="*/ 3208 h 9720"/>
                  <a:gd name="T14" fmla="*/ 13671 w 15372"/>
                  <a:gd name="T15" fmla="*/ 2692 h 9720"/>
                  <a:gd name="T16" fmla="*/ 13369 w 15372"/>
                  <a:gd name="T17" fmla="*/ 2239 h 9720"/>
                  <a:gd name="T18" fmla="*/ 12981 w 15372"/>
                  <a:gd name="T19" fmla="*/ 1859 h 9720"/>
                  <a:gd name="T20" fmla="*/ 12520 w 15372"/>
                  <a:gd name="T21" fmla="*/ 1567 h 9720"/>
                  <a:gd name="T22" fmla="*/ 12001 w 15372"/>
                  <a:gd name="T23" fmla="*/ 1378 h 9720"/>
                  <a:gd name="T24" fmla="*/ 11436 w 15372"/>
                  <a:gd name="T25" fmla="*/ 1302 h 9720"/>
                  <a:gd name="T26" fmla="*/ 10961 w 15372"/>
                  <a:gd name="T27" fmla="*/ 1336 h 9720"/>
                  <a:gd name="T28" fmla="*/ 10472 w 15372"/>
                  <a:gd name="T29" fmla="*/ 1466 h 9720"/>
                  <a:gd name="T30" fmla="*/ 10026 w 15372"/>
                  <a:gd name="T31" fmla="*/ 1686 h 9720"/>
                  <a:gd name="T32" fmla="*/ 9697 w 15372"/>
                  <a:gd name="T33" fmla="*/ 1550 h 9720"/>
                  <a:gd name="T34" fmla="*/ 9313 w 15372"/>
                  <a:gd name="T35" fmla="*/ 1102 h 9720"/>
                  <a:gd name="T36" fmla="*/ 8865 w 15372"/>
                  <a:gd name="T37" fmla="*/ 718 h 9720"/>
                  <a:gd name="T38" fmla="*/ 8361 w 15372"/>
                  <a:gd name="T39" fmla="*/ 409 h 9720"/>
                  <a:gd name="T40" fmla="*/ 7807 w 15372"/>
                  <a:gd name="T41" fmla="*/ 181 h 9720"/>
                  <a:gd name="T42" fmla="*/ 7213 w 15372"/>
                  <a:gd name="T43" fmla="*/ 42 h 9720"/>
                  <a:gd name="T44" fmla="*/ 6651 w 15372"/>
                  <a:gd name="T45" fmla="*/ 0 h 9720"/>
                  <a:gd name="T46" fmla="*/ 5982 w 15372"/>
                  <a:gd name="T47" fmla="*/ 59 h 9720"/>
                  <a:gd name="T48" fmla="*/ 5352 w 15372"/>
                  <a:gd name="T49" fmla="*/ 230 h 9720"/>
                  <a:gd name="T50" fmla="*/ 4771 w 15372"/>
                  <a:gd name="T51" fmla="*/ 503 h 9720"/>
                  <a:gd name="T52" fmla="*/ 4249 w 15372"/>
                  <a:gd name="T53" fmla="*/ 866 h 9720"/>
                  <a:gd name="T54" fmla="*/ 3797 w 15372"/>
                  <a:gd name="T55" fmla="*/ 1310 h 9720"/>
                  <a:gd name="T56" fmla="*/ 3424 w 15372"/>
                  <a:gd name="T57" fmla="*/ 1825 h 9720"/>
                  <a:gd name="T58" fmla="*/ 2878 w 15372"/>
                  <a:gd name="T59" fmla="*/ 2081 h 9720"/>
                  <a:gd name="T60" fmla="*/ 2088 w 15372"/>
                  <a:gd name="T61" fmla="*/ 2296 h 9720"/>
                  <a:gd name="T62" fmla="*/ 1386 w 15372"/>
                  <a:gd name="T63" fmla="*/ 2685 h 9720"/>
                  <a:gd name="T64" fmla="*/ 802 w 15372"/>
                  <a:gd name="T65" fmla="*/ 3225 h 9720"/>
                  <a:gd name="T66" fmla="*/ 360 w 15372"/>
                  <a:gd name="T67" fmla="*/ 3889 h 9720"/>
                  <a:gd name="T68" fmla="*/ 84 w 15372"/>
                  <a:gd name="T69" fmla="*/ 4652 h 9720"/>
                  <a:gd name="T70" fmla="*/ 0 w 15372"/>
                  <a:gd name="T71" fmla="*/ 5402 h 9720"/>
                  <a:gd name="T72" fmla="*/ 106 w 15372"/>
                  <a:gd name="T73" fmla="*/ 6241 h 9720"/>
                  <a:gd name="T74" fmla="*/ 405 w 15372"/>
                  <a:gd name="T75" fmla="*/ 7002 h 9720"/>
                  <a:gd name="T76" fmla="*/ 871 w 15372"/>
                  <a:gd name="T77" fmla="*/ 7658 h 9720"/>
                  <a:gd name="T78" fmla="*/ 1480 w 15372"/>
                  <a:gd name="T79" fmla="*/ 8185 h 9720"/>
                  <a:gd name="T80" fmla="*/ 2202 w 15372"/>
                  <a:gd name="T81" fmla="*/ 8554 h 9720"/>
                  <a:gd name="T82" fmla="*/ 3013 w 15372"/>
                  <a:gd name="T83" fmla="*/ 8740 h 9720"/>
                  <a:gd name="T84" fmla="*/ 3627 w 15372"/>
                  <a:gd name="T85" fmla="*/ 8747 h 9720"/>
                  <a:gd name="T86" fmla="*/ 4150 w 15372"/>
                  <a:gd name="T87" fmla="*/ 8663 h 9720"/>
                  <a:gd name="T88" fmla="*/ 4861 w 15372"/>
                  <a:gd name="T89" fmla="*/ 9100 h 9720"/>
                  <a:gd name="T90" fmla="*/ 5785 w 15372"/>
                  <a:gd name="T91" fmla="*/ 9501 h 9720"/>
                  <a:gd name="T92" fmla="*/ 6798 w 15372"/>
                  <a:gd name="T93" fmla="*/ 9702 h 9720"/>
                  <a:gd name="T94" fmla="*/ 7782 w 15372"/>
                  <a:gd name="T95" fmla="*/ 9688 h 9720"/>
                  <a:gd name="T96" fmla="*/ 8836 w 15372"/>
                  <a:gd name="T97" fmla="*/ 9443 h 9720"/>
                  <a:gd name="T98" fmla="*/ 9788 w 15372"/>
                  <a:gd name="T99" fmla="*/ 8979 h 9720"/>
                  <a:gd name="T100" fmla="*/ 10493 w 15372"/>
                  <a:gd name="T101" fmla="*/ 8589 h 9720"/>
                  <a:gd name="T102" fmla="*/ 11113 w 15372"/>
                  <a:gd name="T103" fmla="*/ 8743 h 9720"/>
                  <a:gd name="T104" fmla="*/ 11707 w 15372"/>
                  <a:gd name="T105" fmla="*/ 8735 h 9720"/>
                  <a:gd name="T106" fmla="*/ 12322 w 15372"/>
                  <a:gd name="T107" fmla="*/ 8565 h 9720"/>
                  <a:gd name="T108" fmla="*/ 12859 w 15372"/>
                  <a:gd name="T109" fmla="*/ 8249 h 9720"/>
                  <a:gd name="T110" fmla="*/ 13292 w 15372"/>
                  <a:gd name="T111" fmla="*/ 7941 h 9720"/>
                  <a:gd name="T112" fmla="*/ 13835 w 15372"/>
                  <a:gd name="T113" fmla="*/ 7804 h 9720"/>
                  <a:gd name="T114" fmla="*/ 14322 w 15372"/>
                  <a:gd name="T115" fmla="*/ 7550 h 9720"/>
                  <a:gd name="T116" fmla="*/ 14735 w 15372"/>
                  <a:gd name="T117" fmla="*/ 7195 h 9720"/>
                  <a:gd name="T118" fmla="*/ 15058 w 15372"/>
                  <a:gd name="T119" fmla="*/ 6756 h 9720"/>
                  <a:gd name="T120" fmla="*/ 15275 w 15372"/>
                  <a:gd name="T121" fmla="*/ 6250 h 9720"/>
                  <a:gd name="T122" fmla="*/ 15368 w 15372"/>
                  <a:gd name="T123" fmla="*/ 5691 h 9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72" h="9720">
                    <a:moveTo>
                      <a:pt x="15372" y="5573"/>
                    </a:moveTo>
                    <a:lnTo>
                      <a:pt x="15372" y="5573"/>
                    </a:lnTo>
                    <a:lnTo>
                      <a:pt x="15371" y="5527"/>
                    </a:lnTo>
                    <a:lnTo>
                      <a:pt x="15370" y="5481"/>
                    </a:lnTo>
                    <a:lnTo>
                      <a:pt x="15368" y="5435"/>
                    </a:lnTo>
                    <a:lnTo>
                      <a:pt x="15365" y="5390"/>
                    </a:lnTo>
                    <a:lnTo>
                      <a:pt x="15361" y="5344"/>
                    </a:lnTo>
                    <a:lnTo>
                      <a:pt x="15356" y="5299"/>
                    </a:lnTo>
                    <a:lnTo>
                      <a:pt x="15351" y="5254"/>
                    </a:lnTo>
                    <a:lnTo>
                      <a:pt x="15344" y="5209"/>
                    </a:lnTo>
                    <a:lnTo>
                      <a:pt x="15337" y="5164"/>
                    </a:lnTo>
                    <a:lnTo>
                      <a:pt x="15329" y="5121"/>
                    </a:lnTo>
                    <a:lnTo>
                      <a:pt x="15320" y="5077"/>
                    </a:lnTo>
                    <a:lnTo>
                      <a:pt x="15310" y="5034"/>
                    </a:lnTo>
                    <a:lnTo>
                      <a:pt x="15301" y="4991"/>
                    </a:lnTo>
                    <a:lnTo>
                      <a:pt x="15289" y="4947"/>
                    </a:lnTo>
                    <a:lnTo>
                      <a:pt x="15277" y="4904"/>
                    </a:lnTo>
                    <a:lnTo>
                      <a:pt x="15264" y="4862"/>
                    </a:lnTo>
                    <a:lnTo>
                      <a:pt x="15251" y="4821"/>
                    </a:lnTo>
                    <a:lnTo>
                      <a:pt x="15236" y="4779"/>
                    </a:lnTo>
                    <a:lnTo>
                      <a:pt x="15222" y="4738"/>
                    </a:lnTo>
                    <a:lnTo>
                      <a:pt x="15206" y="4696"/>
                    </a:lnTo>
                    <a:lnTo>
                      <a:pt x="15190" y="4657"/>
                    </a:lnTo>
                    <a:lnTo>
                      <a:pt x="15172" y="4616"/>
                    </a:lnTo>
                    <a:lnTo>
                      <a:pt x="15154" y="4577"/>
                    </a:lnTo>
                    <a:lnTo>
                      <a:pt x="15135" y="4537"/>
                    </a:lnTo>
                    <a:lnTo>
                      <a:pt x="15117" y="4498"/>
                    </a:lnTo>
                    <a:lnTo>
                      <a:pt x="15097" y="4460"/>
                    </a:lnTo>
                    <a:lnTo>
                      <a:pt x="15076" y="4421"/>
                    </a:lnTo>
                    <a:lnTo>
                      <a:pt x="15055" y="4383"/>
                    </a:lnTo>
                    <a:lnTo>
                      <a:pt x="15033" y="4346"/>
                    </a:lnTo>
                    <a:lnTo>
                      <a:pt x="15011" y="4309"/>
                    </a:lnTo>
                    <a:lnTo>
                      <a:pt x="14987" y="4272"/>
                    </a:lnTo>
                    <a:lnTo>
                      <a:pt x="14963" y="4236"/>
                    </a:lnTo>
                    <a:lnTo>
                      <a:pt x="14939" y="4201"/>
                    </a:lnTo>
                    <a:lnTo>
                      <a:pt x="14914" y="4166"/>
                    </a:lnTo>
                    <a:lnTo>
                      <a:pt x="14888" y="4132"/>
                    </a:lnTo>
                    <a:lnTo>
                      <a:pt x="14862" y="4097"/>
                    </a:lnTo>
                    <a:lnTo>
                      <a:pt x="14835" y="4064"/>
                    </a:lnTo>
                    <a:lnTo>
                      <a:pt x="14808" y="4031"/>
                    </a:lnTo>
                    <a:lnTo>
                      <a:pt x="14779" y="3999"/>
                    </a:lnTo>
                    <a:lnTo>
                      <a:pt x="14751" y="3967"/>
                    </a:lnTo>
                    <a:lnTo>
                      <a:pt x="14721" y="3935"/>
                    </a:lnTo>
                    <a:lnTo>
                      <a:pt x="14692" y="3904"/>
                    </a:lnTo>
                    <a:lnTo>
                      <a:pt x="14661" y="3873"/>
                    </a:lnTo>
                    <a:lnTo>
                      <a:pt x="14630" y="3843"/>
                    </a:lnTo>
                    <a:lnTo>
                      <a:pt x="14599" y="3814"/>
                    </a:lnTo>
                    <a:lnTo>
                      <a:pt x="14567" y="3784"/>
                    </a:lnTo>
                    <a:lnTo>
                      <a:pt x="14534" y="3757"/>
                    </a:lnTo>
                    <a:lnTo>
                      <a:pt x="14502" y="3729"/>
                    </a:lnTo>
                    <a:lnTo>
                      <a:pt x="14469" y="3702"/>
                    </a:lnTo>
                    <a:lnTo>
                      <a:pt x="14434" y="3676"/>
                    </a:lnTo>
                    <a:lnTo>
                      <a:pt x="14400" y="3650"/>
                    </a:lnTo>
                    <a:lnTo>
                      <a:pt x="14365" y="3624"/>
                    </a:lnTo>
                    <a:lnTo>
                      <a:pt x="14329" y="3599"/>
                    </a:lnTo>
                    <a:lnTo>
                      <a:pt x="14294" y="3576"/>
                    </a:lnTo>
                    <a:lnTo>
                      <a:pt x="14258" y="3553"/>
                    </a:lnTo>
                    <a:lnTo>
                      <a:pt x="14221" y="3529"/>
                    </a:lnTo>
                    <a:lnTo>
                      <a:pt x="14184" y="3507"/>
                    </a:lnTo>
                    <a:lnTo>
                      <a:pt x="14146" y="3486"/>
                    </a:lnTo>
                    <a:lnTo>
                      <a:pt x="14108" y="3465"/>
                    </a:lnTo>
                    <a:lnTo>
                      <a:pt x="14069" y="3445"/>
                    </a:lnTo>
                    <a:lnTo>
                      <a:pt x="14030" y="3426"/>
                    </a:lnTo>
                    <a:lnTo>
                      <a:pt x="13992" y="3407"/>
                    </a:lnTo>
                    <a:lnTo>
                      <a:pt x="13951" y="3389"/>
                    </a:lnTo>
                    <a:lnTo>
                      <a:pt x="13912" y="3371"/>
                    </a:lnTo>
                    <a:lnTo>
                      <a:pt x="13912" y="3371"/>
                    </a:lnTo>
                    <a:lnTo>
                      <a:pt x="13899" y="3316"/>
                    </a:lnTo>
                    <a:lnTo>
                      <a:pt x="13887" y="3262"/>
                    </a:lnTo>
                    <a:lnTo>
                      <a:pt x="13872" y="3208"/>
                    </a:lnTo>
                    <a:lnTo>
                      <a:pt x="13857" y="3153"/>
                    </a:lnTo>
                    <a:lnTo>
                      <a:pt x="13841" y="3100"/>
                    </a:lnTo>
                    <a:lnTo>
                      <a:pt x="13823" y="3047"/>
                    </a:lnTo>
                    <a:lnTo>
                      <a:pt x="13804" y="2996"/>
                    </a:lnTo>
                    <a:lnTo>
                      <a:pt x="13785" y="2944"/>
                    </a:lnTo>
                    <a:lnTo>
                      <a:pt x="13765" y="2892"/>
                    </a:lnTo>
                    <a:lnTo>
                      <a:pt x="13743" y="2842"/>
                    </a:lnTo>
                    <a:lnTo>
                      <a:pt x="13719" y="2791"/>
                    </a:lnTo>
                    <a:lnTo>
                      <a:pt x="13696" y="2742"/>
                    </a:lnTo>
                    <a:lnTo>
                      <a:pt x="13671" y="2692"/>
                    </a:lnTo>
                    <a:lnTo>
                      <a:pt x="13645" y="2644"/>
                    </a:lnTo>
                    <a:lnTo>
                      <a:pt x="13618" y="2596"/>
                    </a:lnTo>
                    <a:lnTo>
                      <a:pt x="13590" y="2550"/>
                    </a:lnTo>
                    <a:lnTo>
                      <a:pt x="13562" y="2504"/>
                    </a:lnTo>
                    <a:lnTo>
                      <a:pt x="13532" y="2457"/>
                    </a:lnTo>
                    <a:lnTo>
                      <a:pt x="13501" y="2413"/>
                    </a:lnTo>
                    <a:lnTo>
                      <a:pt x="13469" y="2368"/>
                    </a:lnTo>
                    <a:lnTo>
                      <a:pt x="13437" y="2324"/>
                    </a:lnTo>
                    <a:lnTo>
                      <a:pt x="13404" y="2281"/>
                    </a:lnTo>
                    <a:lnTo>
                      <a:pt x="13369" y="2239"/>
                    </a:lnTo>
                    <a:lnTo>
                      <a:pt x="13335" y="2197"/>
                    </a:lnTo>
                    <a:lnTo>
                      <a:pt x="13298" y="2156"/>
                    </a:lnTo>
                    <a:lnTo>
                      <a:pt x="13261" y="2117"/>
                    </a:lnTo>
                    <a:lnTo>
                      <a:pt x="13224" y="2078"/>
                    </a:lnTo>
                    <a:lnTo>
                      <a:pt x="13186" y="2039"/>
                    </a:lnTo>
                    <a:lnTo>
                      <a:pt x="13146" y="2001"/>
                    </a:lnTo>
                    <a:lnTo>
                      <a:pt x="13106" y="1965"/>
                    </a:lnTo>
                    <a:lnTo>
                      <a:pt x="13065" y="1928"/>
                    </a:lnTo>
                    <a:lnTo>
                      <a:pt x="13024" y="1894"/>
                    </a:lnTo>
                    <a:lnTo>
                      <a:pt x="12981" y="1859"/>
                    </a:lnTo>
                    <a:lnTo>
                      <a:pt x="12938" y="1826"/>
                    </a:lnTo>
                    <a:lnTo>
                      <a:pt x="12895" y="1794"/>
                    </a:lnTo>
                    <a:lnTo>
                      <a:pt x="12850" y="1762"/>
                    </a:lnTo>
                    <a:lnTo>
                      <a:pt x="12805" y="1731"/>
                    </a:lnTo>
                    <a:lnTo>
                      <a:pt x="12759" y="1702"/>
                    </a:lnTo>
                    <a:lnTo>
                      <a:pt x="12712" y="1673"/>
                    </a:lnTo>
                    <a:lnTo>
                      <a:pt x="12666" y="1645"/>
                    </a:lnTo>
                    <a:lnTo>
                      <a:pt x="12618" y="1619"/>
                    </a:lnTo>
                    <a:lnTo>
                      <a:pt x="12569" y="1593"/>
                    </a:lnTo>
                    <a:lnTo>
                      <a:pt x="12520" y="1567"/>
                    </a:lnTo>
                    <a:lnTo>
                      <a:pt x="12471" y="1544"/>
                    </a:lnTo>
                    <a:lnTo>
                      <a:pt x="12422" y="1522"/>
                    </a:lnTo>
                    <a:lnTo>
                      <a:pt x="12370" y="1500"/>
                    </a:lnTo>
                    <a:lnTo>
                      <a:pt x="12319" y="1479"/>
                    </a:lnTo>
                    <a:lnTo>
                      <a:pt x="12268" y="1459"/>
                    </a:lnTo>
                    <a:lnTo>
                      <a:pt x="12215" y="1441"/>
                    </a:lnTo>
                    <a:lnTo>
                      <a:pt x="12163" y="1423"/>
                    </a:lnTo>
                    <a:lnTo>
                      <a:pt x="12109" y="1407"/>
                    </a:lnTo>
                    <a:lnTo>
                      <a:pt x="12056" y="1392"/>
                    </a:lnTo>
                    <a:lnTo>
                      <a:pt x="12001" y="1378"/>
                    </a:lnTo>
                    <a:lnTo>
                      <a:pt x="11946" y="1365"/>
                    </a:lnTo>
                    <a:lnTo>
                      <a:pt x="11890" y="1353"/>
                    </a:lnTo>
                    <a:lnTo>
                      <a:pt x="11835" y="1343"/>
                    </a:lnTo>
                    <a:lnTo>
                      <a:pt x="11779" y="1333"/>
                    </a:lnTo>
                    <a:lnTo>
                      <a:pt x="11723" y="1325"/>
                    </a:lnTo>
                    <a:lnTo>
                      <a:pt x="11666" y="1319"/>
                    </a:lnTo>
                    <a:lnTo>
                      <a:pt x="11609" y="1312"/>
                    </a:lnTo>
                    <a:lnTo>
                      <a:pt x="11551" y="1307"/>
                    </a:lnTo>
                    <a:lnTo>
                      <a:pt x="11494" y="1305"/>
                    </a:lnTo>
                    <a:lnTo>
                      <a:pt x="11436" y="1302"/>
                    </a:lnTo>
                    <a:lnTo>
                      <a:pt x="11376" y="1302"/>
                    </a:lnTo>
                    <a:lnTo>
                      <a:pt x="11376" y="1302"/>
                    </a:lnTo>
                    <a:lnTo>
                      <a:pt x="11323" y="1302"/>
                    </a:lnTo>
                    <a:lnTo>
                      <a:pt x="11272" y="1304"/>
                    </a:lnTo>
                    <a:lnTo>
                      <a:pt x="11219" y="1307"/>
                    </a:lnTo>
                    <a:lnTo>
                      <a:pt x="11167" y="1311"/>
                    </a:lnTo>
                    <a:lnTo>
                      <a:pt x="11115" y="1315"/>
                    </a:lnTo>
                    <a:lnTo>
                      <a:pt x="11063" y="1321"/>
                    </a:lnTo>
                    <a:lnTo>
                      <a:pt x="11012" y="1328"/>
                    </a:lnTo>
                    <a:lnTo>
                      <a:pt x="10961" y="1336"/>
                    </a:lnTo>
                    <a:lnTo>
                      <a:pt x="10911" y="1344"/>
                    </a:lnTo>
                    <a:lnTo>
                      <a:pt x="10860" y="1354"/>
                    </a:lnTo>
                    <a:lnTo>
                      <a:pt x="10811" y="1365"/>
                    </a:lnTo>
                    <a:lnTo>
                      <a:pt x="10762" y="1376"/>
                    </a:lnTo>
                    <a:lnTo>
                      <a:pt x="10712" y="1389"/>
                    </a:lnTo>
                    <a:lnTo>
                      <a:pt x="10663" y="1402"/>
                    </a:lnTo>
                    <a:lnTo>
                      <a:pt x="10615" y="1417"/>
                    </a:lnTo>
                    <a:lnTo>
                      <a:pt x="10567" y="1433"/>
                    </a:lnTo>
                    <a:lnTo>
                      <a:pt x="10519" y="1449"/>
                    </a:lnTo>
                    <a:lnTo>
                      <a:pt x="10472" y="1466"/>
                    </a:lnTo>
                    <a:lnTo>
                      <a:pt x="10425" y="1485"/>
                    </a:lnTo>
                    <a:lnTo>
                      <a:pt x="10379" y="1503"/>
                    </a:lnTo>
                    <a:lnTo>
                      <a:pt x="10334" y="1523"/>
                    </a:lnTo>
                    <a:lnTo>
                      <a:pt x="10288" y="1544"/>
                    </a:lnTo>
                    <a:lnTo>
                      <a:pt x="10243" y="1565"/>
                    </a:lnTo>
                    <a:lnTo>
                      <a:pt x="10198" y="1588"/>
                    </a:lnTo>
                    <a:lnTo>
                      <a:pt x="10155" y="1611"/>
                    </a:lnTo>
                    <a:lnTo>
                      <a:pt x="10112" y="1635"/>
                    </a:lnTo>
                    <a:lnTo>
                      <a:pt x="10069" y="1660"/>
                    </a:lnTo>
                    <a:lnTo>
                      <a:pt x="10026" y="1686"/>
                    </a:lnTo>
                    <a:lnTo>
                      <a:pt x="9984" y="1712"/>
                    </a:lnTo>
                    <a:lnTo>
                      <a:pt x="9943" y="1739"/>
                    </a:lnTo>
                    <a:lnTo>
                      <a:pt x="9903" y="1767"/>
                    </a:lnTo>
                    <a:lnTo>
                      <a:pt x="9862" y="1795"/>
                    </a:lnTo>
                    <a:lnTo>
                      <a:pt x="9862" y="1795"/>
                    </a:lnTo>
                    <a:lnTo>
                      <a:pt x="9831" y="1745"/>
                    </a:lnTo>
                    <a:lnTo>
                      <a:pt x="9799" y="1696"/>
                    </a:lnTo>
                    <a:lnTo>
                      <a:pt x="9766" y="1646"/>
                    </a:lnTo>
                    <a:lnTo>
                      <a:pt x="9731" y="1597"/>
                    </a:lnTo>
                    <a:lnTo>
                      <a:pt x="9697" y="1550"/>
                    </a:lnTo>
                    <a:lnTo>
                      <a:pt x="9662" y="1502"/>
                    </a:lnTo>
                    <a:lnTo>
                      <a:pt x="9626" y="1455"/>
                    </a:lnTo>
                    <a:lnTo>
                      <a:pt x="9589" y="1408"/>
                    </a:lnTo>
                    <a:lnTo>
                      <a:pt x="9553" y="1363"/>
                    </a:lnTo>
                    <a:lnTo>
                      <a:pt x="9514" y="1319"/>
                    </a:lnTo>
                    <a:lnTo>
                      <a:pt x="9475" y="1274"/>
                    </a:lnTo>
                    <a:lnTo>
                      <a:pt x="9435" y="1230"/>
                    </a:lnTo>
                    <a:lnTo>
                      <a:pt x="9396" y="1187"/>
                    </a:lnTo>
                    <a:lnTo>
                      <a:pt x="9355" y="1144"/>
                    </a:lnTo>
                    <a:lnTo>
                      <a:pt x="9313" y="1102"/>
                    </a:lnTo>
                    <a:lnTo>
                      <a:pt x="9272" y="1061"/>
                    </a:lnTo>
                    <a:lnTo>
                      <a:pt x="9228" y="1020"/>
                    </a:lnTo>
                    <a:lnTo>
                      <a:pt x="9185" y="980"/>
                    </a:lnTo>
                    <a:lnTo>
                      <a:pt x="9142" y="940"/>
                    </a:lnTo>
                    <a:lnTo>
                      <a:pt x="9097" y="902"/>
                    </a:lnTo>
                    <a:lnTo>
                      <a:pt x="9052" y="864"/>
                    </a:lnTo>
                    <a:lnTo>
                      <a:pt x="9007" y="827"/>
                    </a:lnTo>
                    <a:lnTo>
                      <a:pt x="8960" y="790"/>
                    </a:lnTo>
                    <a:lnTo>
                      <a:pt x="8913" y="754"/>
                    </a:lnTo>
                    <a:lnTo>
                      <a:pt x="8865" y="718"/>
                    </a:lnTo>
                    <a:lnTo>
                      <a:pt x="8817" y="685"/>
                    </a:lnTo>
                    <a:lnTo>
                      <a:pt x="8769" y="651"/>
                    </a:lnTo>
                    <a:lnTo>
                      <a:pt x="8719" y="619"/>
                    </a:lnTo>
                    <a:lnTo>
                      <a:pt x="8670" y="585"/>
                    </a:lnTo>
                    <a:lnTo>
                      <a:pt x="8620" y="555"/>
                    </a:lnTo>
                    <a:lnTo>
                      <a:pt x="8569" y="524"/>
                    </a:lnTo>
                    <a:lnTo>
                      <a:pt x="8517" y="494"/>
                    </a:lnTo>
                    <a:lnTo>
                      <a:pt x="8466" y="465"/>
                    </a:lnTo>
                    <a:lnTo>
                      <a:pt x="8413" y="436"/>
                    </a:lnTo>
                    <a:lnTo>
                      <a:pt x="8361" y="409"/>
                    </a:lnTo>
                    <a:lnTo>
                      <a:pt x="8307" y="382"/>
                    </a:lnTo>
                    <a:lnTo>
                      <a:pt x="8254" y="357"/>
                    </a:lnTo>
                    <a:lnTo>
                      <a:pt x="8199" y="331"/>
                    </a:lnTo>
                    <a:lnTo>
                      <a:pt x="8144" y="308"/>
                    </a:lnTo>
                    <a:lnTo>
                      <a:pt x="8090" y="285"/>
                    </a:lnTo>
                    <a:lnTo>
                      <a:pt x="8034" y="262"/>
                    </a:lnTo>
                    <a:lnTo>
                      <a:pt x="7977" y="240"/>
                    </a:lnTo>
                    <a:lnTo>
                      <a:pt x="7921" y="219"/>
                    </a:lnTo>
                    <a:lnTo>
                      <a:pt x="7864" y="200"/>
                    </a:lnTo>
                    <a:lnTo>
                      <a:pt x="7807" y="181"/>
                    </a:lnTo>
                    <a:lnTo>
                      <a:pt x="7749" y="163"/>
                    </a:lnTo>
                    <a:lnTo>
                      <a:pt x="7692" y="145"/>
                    </a:lnTo>
                    <a:lnTo>
                      <a:pt x="7632" y="129"/>
                    </a:lnTo>
                    <a:lnTo>
                      <a:pt x="7574" y="115"/>
                    </a:lnTo>
                    <a:lnTo>
                      <a:pt x="7514" y="100"/>
                    </a:lnTo>
                    <a:lnTo>
                      <a:pt x="7455" y="86"/>
                    </a:lnTo>
                    <a:lnTo>
                      <a:pt x="7396" y="74"/>
                    </a:lnTo>
                    <a:lnTo>
                      <a:pt x="7335" y="62"/>
                    </a:lnTo>
                    <a:lnTo>
                      <a:pt x="7274" y="52"/>
                    </a:lnTo>
                    <a:lnTo>
                      <a:pt x="7213" y="42"/>
                    </a:lnTo>
                    <a:lnTo>
                      <a:pt x="7152" y="33"/>
                    </a:lnTo>
                    <a:lnTo>
                      <a:pt x="7090" y="26"/>
                    </a:lnTo>
                    <a:lnTo>
                      <a:pt x="7029" y="18"/>
                    </a:lnTo>
                    <a:lnTo>
                      <a:pt x="6967" y="14"/>
                    </a:lnTo>
                    <a:lnTo>
                      <a:pt x="6904" y="9"/>
                    </a:lnTo>
                    <a:lnTo>
                      <a:pt x="6841" y="5"/>
                    </a:lnTo>
                    <a:lnTo>
                      <a:pt x="6778" y="2"/>
                    </a:lnTo>
                    <a:lnTo>
                      <a:pt x="6715" y="1"/>
                    </a:lnTo>
                    <a:lnTo>
                      <a:pt x="6651" y="0"/>
                    </a:lnTo>
                    <a:lnTo>
                      <a:pt x="6651" y="0"/>
                    </a:lnTo>
                    <a:lnTo>
                      <a:pt x="6584" y="1"/>
                    </a:lnTo>
                    <a:lnTo>
                      <a:pt x="6516" y="2"/>
                    </a:lnTo>
                    <a:lnTo>
                      <a:pt x="6448" y="6"/>
                    </a:lnTo>
                    <a:lnTo>
                      <a:pt x="6380" y="10"/>
                    </a:lnTo>
                    <a:lnTo>
                      <a:pt x="6312" y="15"/>
                    </a:lnTo>
                    <a:lnTo>
                      <a:pt x="6246" y="22"/>
                    </a:lnTo>
                    <a:lnTo>
                      <a:pt x="6179" y="30"/>
                    </a:lnTo>
                    <a:lnTo>
                      <a:pt x="6114" y="38"/>
                    </a:lnTo>
                    <a:lnTo>
                      <a:pt x="6047" y="48"/>
                    </a:lnTo>
                    <a:lnTo>
                      <a:pt x="5982" y="59"/>
                    </a:lnTo>
                    <a:lnTo>
                      <a:pt x="5918" y="71"/>
                    </a:lnTo>
                    <a:lnTo>
                      <a:pt x="5853" y="85"/>
                    </a:lnTo>
                    <a:lnTo>
                      <a:pt x="5789" y="100"/>
                    </a:lnTo>
                    <a:lnTo>
                      <a:pt x="5725" y="115"/>
                    </a:lnTo>
                    <a:lnTo>
                      <a:pt x="5662" y="132"/>
                    </a:lnTo>
                    <a:lnTo>
                      <a:pt x="5599" y="149"/>
                    </a:lnTo>
                    <a:lnTo>
                      <a:pt x="5537" y="168"/>
                    </a:lnTo>
                    <a:lnTo>
                      <a:pt x="5474" y="187"/>
                    </a:lnTo>
                    <a:lnTo>
                      <a:pt x="5413" y="208"/>
                    </a:lnTo>
                    <a:lnTo>
                      <a:pt x="5352" y="230"/>
                    </a:lnTo>
                    <a:lnTo>
                      <a:pt x="5292" y="254"/>
                    </a:lnTo>
                    <a:lnTo>
                      <a:pt x="5232" y="277"/>
                    </a:lnTo>
                    <a:lnTo>
                      <a:pt x="5172" y="302"/>
                    </a:lnTo>
                    <a:lnTo>
                      <a:pt x="5113" y="328"/>
                    </a:lnTo>
                    <a:lnTo>
                      <a:pt x="5055" y="355"/>
                    </a:lnTo>
                    <a:lnTo>
                      <a:pt x="4997" y="382"/>
                    </a:lnTo>
                    <a:lnTo>
                      <a:pt x="4940" y="412"/>
                    </a:lnTo>
                    <a:lnTo>
                      <a:pt x="4883" y="441"/>
                    </a:lnTo>
                    <a:lnTo>
                      <a:pt x="4826" y="471"/>
                    </a:lnTo>
                    <a:lnTo>
                      <a:pt x="4771" y="503"/>
                    </a:lnTo>
                    <a:lnTo>
                      <a:pt x="4716" y="535"/>
                    </a:lnTo>
                    <a:lnTo>
                      <a:pt x="4661" y="568"/>
                    </a:lnTo>
                    <a:lnTo>
                      <a:pt x="4608" y="603"/>
                    </a:lnTo>
                    <a:lnTo>
                      <a:pt x="4555" y="638"/>
                    </a:lnTo>
                    <a:lnTo>
                      <a:pt x="4502" y="674"/>
                    </a:lnTo>
                    <a:lnTo>
                      <a:pt x="4450" y="711"/>
                    </a:lnTo>
                    <a:lnTo>
                      <a:pt x="4399" y="748"/>
                    </a:lnTo>
                    <a:lnTo>
                      <a:pt x="4348" y="786"/>
                    </a:lnTo>
                    <a:lnTo>
                      <a:pt x="4299" y="826"/>
                    </a:lnTo>
                    <a:lnTo>
                      <a:pt x="4249" y="866"/>
                    </a:lnTo>
                    <a:lnTo>
                      <a:pt x="4200" y="907"/>
                    </a:lnTo>
                    <a:lnTo>
                      <a:pt x="4153" y="949"/>
                    </a:lnTo>
                    <a:lnTo>
                      <a:pt x="4105" y="992"/>
                    </a:lnTo>
                    <a:lnTo>
                      <a:pt x="4060" y="1035"/>
                    </a:lnTo>
                    <a:lnTo>
                      <a:pt x="4014" y="1079"/>
                    </a:lnTo>
                    <a:lnTo>
                      <a:pt x="3968" y="1124"/>
                    </a:lnTo>
                    <a:lnTo>
                      <a:pt x="3924" y="1169"/>
                    </a:lnTo>
                    <a:lnTo>
                      <a:pt x="3881" y="1216"/>
                    </a:lnTo>
                    <a:lnTo>
                      <a:pt x="3839" y="1263"/>
                    </a:lnTo>
                    <a:lnTo>
                      <a:pt x="3797" y="1310"/>
                    </a:lnTo>
                    <a:lnTo>
                      <a:pt x="3755" y="1359"/>
                    </a:lnTo>
                    <a:lnTo>
                      <a:pt x="3716" y="1408"/>
                    </a:lnTo>
                    <a:lnTo>
                      <a:pt x="3676" y="1458"/>
                    </a:lnTo>
                    <a:lnTo>
                      <a:pt x="3637" y="1508"/>
                    </a:lnTo>
                    <a:lnTo>
                      <a:pt x="3600" y="1560"/>
                    </a:lnTo>
                    <a:lnTo>
                      <a:pt x="3563" y="1612"/>
                    </a:lnTo>
                    <a:lnTo>
                      <a:pt x="3526" y="1664"/>
                    </a:lnTo>
                    <a:lnTo>
                      <a:pt x="3491" y="1717"/>
                    </a:lnTo>
                    <a:lnTo>
                      <a:pt x="3457" y="1771"/>
                    </a:lnTo>
                    <a:lnTo>
                      <a:pt x="3424" y="1825"/>
                    </a:lnTo>
                    <a:lnTo>
                      <a:pt x="3392" y="1880"/>
                    </a:lnTo>
                    <a:lnTo>
                      <a:pt x="3360" y="1936"/>
                    </a:lnTo>
                    <a:lnTo>
                      <a:pt x="3329" y="1991"/>
                    </a:lnTo>
                    <a:lnTo>
                      <a:pt x="3299" y="2048"/>
                    </a:lnTo>
                    <a:lnTo>
                      <a:pt x="3299" y="2048"/>
                    </a:lnTo>
                    <a:lnTo>
                      <a:pt x="3214" y="2050"/>
                    </a:lnTo>
                    <a:lnTo>
                      <a:pt x="3129" y="2055"/>
                    </a:lnTo>
                    <a:lnTo>
                      <a:pt x="3044" y="2063"/>
                    </a:lnTo>
                    <a:lnTo>
                      <a:pt x="2960" y="2071"/>
                    </a:lnTo>
                    <a:lnTo>
                      <a:pt x="2878" y="2081"/>
                    </a:lnTo>
                    <a:lnTo>
                      <a:pt x="2795" y="2095"/>
                    </a:lnTo>
                    <a:lnTo>
                      <a:pt x="2714" y="2110"/>
                    </a:lnTo>
                    <a:lnTo>
                      <a:pt x="2632" y="2126"/>
                    </a:lnTo>
                    <a:lnTo>
                      <a:pt x="2552" y="2145"/>
                    </a:lnTo>
                    <a:lnTo>
                      <a:pt x="2472" y="2165"/>
                    </a:lnTo>
                    <a:lnTo>
                      <a:pt x="2395" y="2188"/>
                    </a:lnTo>
                    <a:lnTo>
                      <a:pt x="2316" y="2212"/>
                    </a:lnTo>
                    <a:lnTo>
                      <a:pt x="2239" y="2238"/>
                    </a:lnTo>
                    <a:lnTo>
                      <a:pt x="2163" y="2266"/>
                    </a:lnTo>
                    <a:lnTo>
                      <a:pt x="2088" y="2296"/>
                    </a:lnTo>
                    <a:lnTo>
                      <a:pt x="2013" y="2328"/>
                    </a:lnTo>
                    <a:lnTo>
                      <a:pt x="1939" y="2361"/>
                    </a:lnTo>
                    <a:lnTo>
                      <a:pt x="1866" y="2395"/>
                    </a:lnTo>
                    <a:lnTo>
                      <a:pt x="1794" y="2432"/>
                    </a:lnTo>
                    <a:lnTo>
                      <a:pt x="1724" y="2471"/>
                    </a:lnTo>
                    <a:lnTo>
                      <a:pt x="1655" y="2510"/>
                    </a:lnTo>
                    <a:lnTo>
                      <a:pt x="1586" y="2552"/>
                    </a:lnTo>
                    <a:lnTo>
                      <a:pt x="1518" y="2595"/>
                    </a:lnTo>
                    <a:lnTo>
                      <a:pt x="1452" y="2639"/>
                    </a:lnTo>
                    <a:lnTo>
                      <a:pt x="1386" y="2685"/>
                    </a:lnTo>
                    <a:lnTo>
                      <a:pt x="1322" y="2733"/>
                    </a:lnTo>
                    <a:lnTo>
                      <a:pt x="1260" y="2782"/>
                    </a:lnTo>
                    <a:lnTo>
                      <a:pt x="1198" y="2833"/>
                    </a:lnTo>
                    <a:lnTo>
                      <a:pt x="1138" y="2885"/>
                    </a:lnTo>
                    <a:lnTo>
                      <a:pt x="1078" y="2939"/>
                    </a:lnTo>
                    <a:lnTo>
                      <a:pt x="1020" y="2993"/>
                    </a:lnTo>
                    <a:lnTo>
                      <a:pt x="964" y="3049"/>
                    </a:lnTo>
                    <a:lnTo>
                      <a:pt x="910" y="3107"/>
                    </a:lnTo>
                    <a:lnTo>
                      <a:pt x="855" y="3166"/>
                    </a:lnTo>
                    <a:lnTo>
                      <a:pt x="802" y="3225"/>
                    </a:lnTo>
                    <a:lnTo>
                      <a:pt x="752" y="3286"/>
                    </a:lnTo>
                    <a:lnTo>
                      <a:pt x="702" y="3349"/>
                    </a:lnTo>
                    <a:lnTo>
                      <a:pt x="654" y="3412"/>
                    </a:lnTo>
                    <a:lnTo>
                      <a:pt x="608" y="3477"/>
                    </a:lnTo>
                    <a:lnTo>
                      <a:pt x="562" y="3543"/>
                    </a:lnTo>
                    <a:lnTo>
                      <a:pt x="519" y="3610"/>
                    </a:lnTo>
                    <a:lnTo>
                      <a:pt x="477" y="3678"/>
                    </a:lnTo>
                    <a:lnTo>
                      <a:pt x="436" y="3747"/>
                    </a:lnTo>
                    <a:lnTo>
                      <a:pt x="397" y="3818"/>
                    </a:lnTo>
                    <a:lnTo>
                      <a:pt x="360" y="3889"/>
                    </a:lnTo>
                    <a:lnTo>
                      <a:pt x="324" y="3962"/>
                    </a:lnTo>
                    <a:lnTo>
                      <a:pt x="291" y="4034"/>
                    </a:lnTo>
                    <a:lnTo>
                      <a:pt x="259" y="4110"/>
                    </a:lnTo>
                    <a:lnTo>
                      <a:pt x="228" y="4183"/>
                    </a:lnTo>
                    <a:lnTo>
                      <a:pt x="200" y="4260"/>
                    </a:lnTo>
                    <a:lnTo>
                      <a:pt x="173" y="4336"/>
                    </a:lnTo>
                    <a:lnTo>
                      <a:pt x="148" y="4414"/>
                    </a:lnTo>
                    <a:lnTo>
                      <a:pt x="124" y="4493"/>
                    </a:lnTo>
                    <a:lnTo>
                      <a:pt x="104" y="4572"/>
                    </a:lnTo>
                    <a:lnTo>
                      <a:pt x="84" y="4652"/>
                    </a:lnTo>
                    <a:lnTo>
                      <a:pt x="67" y="4733"/>
                    </a:lnTo>
                    <a:lnTo>
                      <a:pt x="52" y="4814"/>
                    </a:lnTo>
                    <a:lnTo>
                      <a:pt x="38" y="4897"/>
                    </a:lnTo>
                    <a:lnTo>
                      <a:pt x="26" y="4980"/>
                    </a:lnTo>
                    <a:lnTo>
                      <a:pt x="17" y="5063"/>
                    </a:lnTo>
                    <a:lnTo>
                      <a:pt x="10" y="5147"/>
                    </a:lnTo>
                    <a:lnTo>
                      <a:pt x="5" y="5232"/>
                    </a:lnTo>
                    <a:lnTo>
                      <a:pt x="1" y="5317"/>
                    </a:lnTo>
                    <a:lnTo>
                      <a:pt x="0" y="5402"/>
                    </a:lnTo>
                    <a:lnTo>
                      <a:pt x="0" y="5402"/>
                    </a:lnTo>
                    <a:lnTo>
                      <a:pt x="1" y="5488"/>
                    </a:lnTo>
                    <a:lnTo>
                      <a:pt x="5" y="5575"/>
                    </a:lnTo>
                    <a:lnTo>
                      <a:pt x="10" y="5661"/>
                    </a:lnTo>
                    <a:lnTo>
                      <a:pt x="17" y="5746"/>
                    </a:lnTo>
                    <a:lnTo>
                      <a:pt x="27" y="5830"/>
                    </a:lnTo>
                    <a:lnTo>
                      <a:pt x="38" y="5914"/>
                    </a:lnTo>
                    <a:lnTo>
                      <a:pt x="53" y="5996"/>
                    </a:lnTo>
                    <a:lnTo>
                      <a:pt x="68" y="6079"/>
                    </a:lnTo>
                    <a:lnTo>
                      <a:pt x="86" y="6160"/>
                    </a:lnTo>
                    <a:lnTo>
                      <a:pt x="106" y="6241"/>
                    </a:lnTo>
                    <a:lnTo>
                      <a:pt x="127" y="6321"/>
                    </a:lnTo>
                    <a:lnTo>
                      <a:pt x="150" y="6400"/>
                    </a:lnTo>
                    <a:lnTo>
                      <a:pt x="176" y="6479"/>
                    </a:lnTo>
                    <a:lnTo>
                      <a:pt x="203" y="6556"/>
                    </a:lnTo>
                    <a:lnTo>
                      <a:pt x="233" y="6633"/>
                    </a:lnTo>
                    <a:lnTo>
                      <a:pt x="264" y="6708"/>
                    </a:lnTo>
                    <a:lnTo>
                      <a:pt x="297" y="6784"/>
                    </a:lnTo>
                    <a:lnTo>
                      <a:pt x="332" y="6857"/>
                    </a:lnTo>
                    <a:lnTo>
                      <a:pt x="367" y="6930"/>
                    </a:lnTo>
                    <a:lnTo>
                      <a:pt x="405" y="7002"/>
                    </a:lnTo>
                    <a:lnTo>
                      <a:pt x="445" y="7073"/>
                    </a:lnTo>
                    <a:lnTo>
                      <a:pt x="486" y="7142"/>
                    </a:lnTo>
                    <a:lnTo>
                      <a:pt x="529" y="7211"/>
                    </a:lnTo>
                    <a:lnTo>
                      <a:pt x="573" y="7279"/>
                    </a:lnTo>
                    <a:lnTo>
                      <a:pt x="619" y="7345"/>
                    </a:lnTo>
                    <a:lnTo>
                      <a:pt x="667" y="7410"/>
                    </a:lnTo>
                    <a:lnTo>
                      <a:pt x="716" y="7474"/>
                    </a:lnTo>
                    <a:lnTo>
                      <a:pt x="767" y="7536"/>
                    </a:lnTo>
                    <a:lnTo>
                      <a:pt x="818" y="7598"/>
                    </a:lnTo>
                    <a:lnTo>
                      <a:pt x="871" y="7658"/>
                    </a:lnTo>
                    <a:lnTo>
                      <a:pt x="927" y="7718"/>
                    </a:lnTo>
                    <a:lnTo>
                      <a:pt x="983" y="7776"/>
                    </a:lnTo>
                    <a:lnTo>
                      <a:pt x="1040" y="7831"/>
                    </a:lnTo>
                    <a:lnTo>
                      <a:pt x="1099" y="7886"/>
                    </a:lnTo>
                    <a:lnTo>
                      <a:pt x="1160" y="7939"/>
                    </a:lnTo>
                    <a:lnTo>
                      <a:pt x="1221" y="7991"/>
                    </a:lnTo>
                    <a:lnTo>
                      <a:pt x="1284" y="8042"/>
                    </a:lnTo>
                    <a:lnTo>
                      <a:pt x="1348" y="8091"/>
                    </a:lnTo>
                    <a:lnTo>
                      <a:pt x="1414" y="8139"/>
                    </a:lnTo>
                    <a:lnTo>
                      <a:pt x="1480" y="8185"/>
                    </a:lnTo>
                    <a:lnTo>
                      <a:pt x="1547" y="8229"/>
                    </a:lnTo>
                    <a:lnTo>
                      <a:pt x="1616" y="8272"/>
                    </a:lnTo>
                    <a:lnTo>
                      <a:pt x="1686" y="8313"/>
                    </a:lnTo>
                    <a:lnTo>
                      <a:pt x="1756" y="8352"/>
                    </a:lnTo>
                    <a:lnTo>
                      <a:pt x="1828" y="8390"/>
                    </a:lnTo>
                    <a:lnTo>
                      <a:pt x="1900" y="8427"/>
                    </a:lnTo>
                    <a:lnTo>
                      <a:pt x="1974" y="8462"/>
                    </a:lnTo>
                    <a:lnTo>
                      <a:pt x="2050" y="8494"/>
                    </a:lnTo>
                    <a:lnTo>
                      <a:pt x="2126" y="8525"/>
                    </a:lnTo>
                    <a:lnTo>
                      <a:pt x="2202" y="8554"/>
                    </a:lnTo>
                    <a:lnTo>
                      <a:pt x="2280" y="8581"/>
                    </a:lnTo>
                    <a:lnTo>
                      <a:pt x="2358" y="8607"/>
                    </a:lnTo>
                    <a:lnTo>
                      <a:pt x="2438" y="8631"/>
                    </a:lnTo>
                    <a:lnTo>
                      <a:pt x="2517" y="8652"/>
                    </a:lnTo>
                    <a:lnTo>
                      <a:pt x="2598" y="8671"/>
                    </a:lnTo>
                    <a:lnTo>
                      <a:pt x="2679" y="8690"/>
                    </a:lnTo>
                    <a:lnTo>
                      <a:pt x="2762" y="8706"/>
                    </a:lnTo>
                    <a:lnTo>
                      <a:pt x="2844" y="8719"/>
                    </a:lnTo>
                    <a:lnTo>
                      <a:pt x="2928" y="8731"/>
                    </a:lnTo>
                    <a:lnTo>
                      <a:pt x="3013" y="8740"/>
                    </a:lnTo>
                    <a:lnTo>
                      <a:pt x="3097" y="8748"/>
                    </a:lnTo>
                    <a:lnTo>
                      <a:pt x="3183" y="8754"/>
                    </a:lnTo>
                    <a:lnTo>
                      <a:pt x="3270" y="8756"/>
                    </a:lnTo>
                    <a:lnTo>
                      <a:pt x="3356" y="8758"/>
                    </a:lnTo>
                    <a:lnTo>
                      <a:pt x="3356" y="8758"/>
                    </a:lnTo>
                    <a:lnTo>
                      <a:pt x="3410" y="8758"/>
                    </a:lnTo>
                    <a:lnTo>
                      <a:pt x="3464" y="8756"/>
                    </a:lnTo>
                    <a:lnTo>
                      <a:pt x="3519" y="8754"/>
                    </a:lnTo>
                    <a:lnTo>
                      <a:pt x="3573" y="8750"/>
                    </a:lnTo>
                    <a:lnTo>
                      <a:pt x="3627" y="8747"/>
                    </a:lnTo>
                    <a:lnTo>
                      <a:pt x="3680" y="8742"/>
                    </a:lnTo>
                    <a:lnTo>
                      <a:pt x="3733" y="8737"/>
                    </a:lnTo>
                    <a:lnTo>
                      <a:pt x="3786" y="8731"/>
                    </a:lnTo>
                    <a:lnTo>
                      <a:pt x="3839" y="8723"/>
                    </a:lnTo>
                    <a:lnTo>
                      <a:pt x="3892" y="8714"/>
                    </a:lnTo>
                    <a:lnTo>
                      <a:pt x="3944" y="8706"/>
                    </a:lnTo>
                    <a:lnTo>
                      <a:pt x="3996" y="8696"/>
                    </a:lnTo>
                    <a:lnTo>
                      <a:pt x="4047" y="8686"/>
                    </a:lnTo>
                    <a:lnTo>
                      <a:pt x="4099" y="8675"/>
                    </a:lnTo>
                    <a:lnTo>
                      <a:pt x="4150" y="8663"/>
                    </a:lnTo>
                    <a:lnTo>
                      <a:pt x="4200" y="8650"/>
                    </a:lnTo>
                    <a:lnTo>
                      <a:pt x="4200" y="8650"/>
                    </a:lnTo>
                    <a:lnTo>
                      <a:pt x="4279" y="8712"/>
                    </a:lnTo>
                    <a:lnTo>
                      <a:pt x="4358" y="8772"/>
                    </a:lnTo>
                    <a:lnTo>
                      <a:pt x="4439" y="8832"/>
                    </a:lnTo>
                    <a:lnTo>
                      <a:pt x="4521" y="8888"/>
                    </a:lnTo>
                    <a:lnTo>
                      <a:pt x="4603" y="8944"/>
                    </a:lnTo>
                    <a:lnTo>
                      <a:pt x="4688" y="8998"/>
                    </a:lnTo>
                    <a:lnTo>
                      <a:pt x="4773" y="9050"/>
                    </a:lnTo>
                    <a:lnTo>
                      <a:pt x="4861" y="9100"/>
                    </a:lnTo>
                    <a:lnTo>
                      <a:pt x="4948" y="9148"/>
                    </a:lnTo>
                    <a:lnTo>
                      <a:pt x="5037" y="9195"/>
                    </a:lnTo>
                    <a:lnTo>
                      <a:pt x="5127" y="9239"/>
                    </a:lnTo>
                    <a:lnTo>
                      <a:pt x="5218" y="9283"/>
                    </a:lnTo>
                    <a:lnTo>
                      <a:pt x="5311" y="9324"/>
                    </a:lnTo>
                    <a:lnTo>
                      <a:pt x="5403" y="9364"/>
                    </a:lnTo>
                    <a:lnTo>
                      <a:pt x="5497" y="9401"/>
                    </a:lnTo>
                    <a:lnTo>
                      <a:pt x="5591" y="9437"/>
                    </a:lnTo>
                    <a:lnTo>
                      <a:pt x="5688" y="9470"/>
                    </a:lnTo>
                    <a:lnTo>
                      <a:pt x="5785" y="9501"/>
                    </a:lnTo>
                    <a:lnTo>
                      <a:pt x="5882" y="9530"/>
                    </a:lnTo>
                    <a:lnTo>
                      <a:pt x="5981" y="9559"/>
                    </a:lnTo>
                    <a:lnTo>
                      <a:pt x="6081" y="9583"/>
                    </a:lnTo>
                    <a:lnTo>
                      <a:pt x="6181" y="9607"/>
                    </a:lnTo>
                    <a:lnTo>
                      <a:pt x="6282" y="9629"/>
                    </a:lnTo>
                    <a:lnTo>
                      <a:pt x="6384" y="9647"/>
                    </a:lnTo>
                    <a:lnTo>
                      <a:pt x="6486" y="9665"/>
                    </a:lnTo>
                    <a:lnTo>
                      <a:pt x="6590" y="9679"/>
                    </a:lnTo>
                    <a:lnTo>
                      <a:pt x="6693" y="9692"/>
                    </a:lnTo>
                    <a:lnTo>
                      <a:pt x="6798" y="9702"/>
                    </a:lnTo>
                    <a:lnTo>
                      <a:pt x="6904" y="9710"/>
                    </a:lnTo>
                    <a:lnTo>
                      <a:pt x="7010" y="9716"/>
                    </a:lnTo>
                    <a:lnTo>
                      <a:pt x="7116" y="9719"/>
                    </a:lnTo>
                    <a:lnTo>
                      <a:pt x="7223" y="9720"/>
                    </a:lnTo>
                    <a:lnTo>
                      <a:pt x="7223" y="9720"/>
                    </a:lnTo>
                    <a:lnTo>
                      <a:pt x="7337" y="9719"/>
                    </a:lnTo>
                    <a:lnTo>
                      <a:pt x="7449" y="9715"/>
                    </a:lnTo>
                    <a:lnTo>
                      <a:pt x="7560" y="9709"/>
                    </a:lnTo>
                    <a:lnTo>
                      <a:pt x="7671" y="9700"/>
                    </a:lnTo>
                    <a:lnTo>
                      <a:pt x="7782" y="9688"/>
                    </a:lnTo>
                    <a:lnTo>
                      <a:pt x="7890" y="9674"/>
                    </a:lnTo>
                    <a:lnTo>
                      <a:pt x="7998" y="9658"/>
                    </a:lnTo>
                    <a:lnTo>
                      <a:pt x="8107" y="9640"/>
                    </a:lnTo>
                    <a:lnTo>
                      <a:pt x="8214" y="9618"/>
                    </a:lnTo>
                    <a:lnTo>
                      <a:pt x="8320" y="9594"/>
                    </a:lnTo>
                    <a:lnTo>
                      <a:pt x="8425" y="9568"/>
                    </a:lnTo>
                    <a:lnTo>
                      <a:pt x="8530" y="9541"/>
                    </a:lnTo>
                    <a:lnTo>
                      <a:pt x="8632" y="9511"/>
                    </a:lnTo>
                    <a:lnTo>
                      <a:pt x="8734" y="9477"/>
                    </a:lnTo>
                    <a:lnTo>
                      <a:pt x="8836" y="9443"/>
                    </a:lnTo>
                    <a:lnTo>
                      <a:pt x="8936" y="9406"/>
                    </a:lnTo>
                    <a:lnTo>
                      <a:pt x="9036" y="9366"/>
                    </a:lnTo>
                    <a:lnTo>
                      <a:pt x="9133" y="9326"/>
                    </a:lnTo>
                    <a:lnTo>
                      <a:pt x="9231" y="9281"/>
                    </a:lnTo>
                    <a:lnTo>
                      <a:pt x="9327" y="9236"/>
                    </a:lnTo>
                    <a:lnTo>
                      <a:pt x="9421" y="9189"/>
                    </a:lnTo>
                    <a:lnTo>
                      <a:pt x="9514" y="9140"/>
                    </a:lnTo>
                    <a:lnTo>
                      <a:pt x="9607" y="9088"/>
                    </a:lnTo>
                    <a:lnTo>
                      <a:pt x="9698" y="9035"/>
                    </a:lnTo>
                    <a:lnTo>
                      <a:pt x="9788" y="8979"/>
                    </a:lnTo>
                    <a:lnTo>
                      <a:pt x="9875" y="8922"/>
                    </a:lnTo>
                    <a:lnTo>
                      <a:pt x="9963" y="8862"/>
                    </a:lnTo>
                    <a:lnTo>
                      <a:pt x="10049" y="8802"/>
                    </a:lnTo>
                    <a:lnTo>
                      <a:pt x="10133" y="8739"/>
                    </a:lnTo>
                    <a:lnTo>
                      <a:pt x="10216" y="8674"/>
                    </a:lnTo>
                    <a:lnTo>
                      <a:pt x="10297" y="8607"/>
                    </a:lnTo>
                    <a:lnTo>
                      <a:pt x="10377" y="8540"/>
                    </a:lnTo>
                    <a:lnTo>
                      <a:pt x="10377" y="8540"/>
                    </a:lnTo>
                    <a:lnTo>
                      <a:pt x="10435" y="8565"/>
                    </a:lnTo>
                    <a:lnTo>
                      <a:pt x="10493" y="8589"/>
                    </a:lnTo>
                    <a:lnTo>
                      <a:pt x="10552" y="8611"/>
                    </a:lnTo>
                    <a:lnTo>
                      <a:pt x="10611" y="8632"/>
                    </a:lnTo>
                    <a:lnTo>
                      <a:pt x="10672" y="8652"/>
                    </a:lnTo>
                    <a:lnTo>
                      <a:pt x="10733" y="8670"/>
                    </a:lnTo>
                    <a:lnTo>
                      <a:pt x="10795" y="8686"/>
                    </a:lnTo>
                    <a:lnTo>
                      <a:pt x="10858" y="8701"/>
                    </a:lnTo>
                    <a:lnTo>
                      <a:pt x="10920" y="8714"/>
                    </a:lnTo>
                    <a:lnTo>
                      <a:pt x="10985" y="8726"/>
                    </a:lnTo>
                    <a:lnTo>
                      <a:pt x="11049" y="8735"/>
                    </a:lnTo>
                    <a:lnTo>
                      <a:pt x="11113" y="8743"/>
                    </a:lnTo>
                    <a:lnTo>
                      <a:pt x="11178" y="8749"/>
                    </a:lnTo>
                    <a:lnTo>
                      <a:pt x="11243" y="8754"/>
                    </a:lnTo>
                    <a:lnTo>
                      <a:pt x="11310" y="8756"/>
                    </a:lnTo>
                    <a:lnTo>
                      <a:pt x="11376" y="8758"/>
                    </a:lnTo>
                    <a:lnTo>
                      <a:pt x="11376" y="8758"/>
                    </a:lnTo>
                    <a:lnTo>
                      <a:pt x="11444" y="8756"/>
                    </a:lnTo>
                    <a:lnTo>
                      <a:pt x="11510" y="8754"/>
                    </a:lnTo>
                    <a:lnTo>
                      <a:pt x="11576" y="8750"/>
                    </a:lnTo>
                    <a:lnTo>
                      <a:pt x="11641" y="8743"/>
                    </a:lnTo>
                    <a:lnTo>
                      <a:pt x="11707" y="8735"/>
                    </a:lnTo>
                    <a:lnTo>
                      <a:pt x="11771" y="8726"/>
                    </a:lnTo>
                    <a:lnTo>
                      <a:pt x="11835" y="8714"/>
                    </a:lnTo>
                    <a:lnTo>
                      <a:pt x="11898" y="8701"/>
                    </a:lnTo>
                    <a:lnTo>
                      <a:pt x="11961" y="8686"/>
                    </a:lnTo>
                    <a:lnTo>
                      <a:pt x="12022" y="8670"/>
                    </a:lnTo>
                    <a:lnTo>
                      <a:pt x="12084" y="8653"/>
                    </a:lnTo>
                    <a:lnTo>
                      <a:pt x="12144" y="8633"/>
                    </a:lnTo>
                    <a:lnTo>
                      <a:pt x="12203" y="8612"/>
                    </a:lnTo>
                    <a:lnTo>
                      <a:pt x="12263" y="8590"/>
                    </a:lnTo>
                    <a:lnTo>
                      <a:pt x="12322" y="8565"/>
                    </a:lnTo>
                    <a:lnTo>
                      <a:pt x="12378" y="8541"/>
                    </a:lnTo>
                    <a:lnTo>
                      <a:pt x="12435" y="8514"/>
                    </a:lnTo>
                    <a:lnTo>
                      <a:pt x="12492" y="8485"/>
                    </a:lnTo>
                    <a:lnTo>
                      <a:pt x="12547" y="8456"/>
                    </a:lnTo>
                    <a:lnTo>
                      <a:pt x="12602" y="8424"/>
                    </a:lnTo>
                    <a:lnTo>
                      <a:pt x="12655" y="8392"/>
                    </a:lnTo>
                    <a:lnTo>
                      <a:pt x="12708" y="8358"/>
                    </a:lnTo>
                    <a:lnTo>
                      <a:pt x="12758" y="8323"/>
                    </a:lnTo>
                    <a:lnTo>
                      <a:pt x="12810" y="8287"/>
                    </a:lnTo>
                    <a:lnTo>
                      <a:pt x="12859" y="8249"/>
                    </a:lnTo>
                    <a:lnTo>
                      <a:pt x="12907" y="8210"/>
                    </a:lnTo>
                    <a:lnTo>
                      <a:pt x="12955" y="8170"/>
                    </a:lnTo>
                    <a:lnTo>
                      <a:pt x="13002" y="8129"/>
                    </a:lnTo>
                    <a:lnTo>
                      <a:pt x="13048" y="8086"/>
                    </a:lnTo>
                    <a:lnTo>
                      <a:pt x="13092" y="8043"/>
                    </a:lnTo>
                    <a:lnTo>
                      <a:pt x="13135" y="7999"/>
                    </a:lnTo>
                    <a:lnTo>
                      <a:pt x="13177" y="7953"/>
                    </a:lnTo>
                    <a:lnTo>
                      <a:pt x="13177" y="7953"/>
                    </a:lnTo>
                    <a:lnTo>
                      <a:pt x="13235" y="7948"/>
                    </a:lnTo>
                    <a:lnTo>
                      <a:pt x="13292" y="7941"/>
                    </a:lnTo>
                    <a:lnTo>
                      <a:pt x="13348" y="7933"/>
                    </a:lnTo>
                    <a:lnTo>
                      <a:pt x="13404" y="7923"/>
                    </a:lnTo>
                    <a:lnTo>
                      <a:pt x="13459" y="7914"/>
                    </a:lnTo>
                    <a:lnTo>
                      <a:pt x="13515" y="7901"/>
                    </a:lnTo>
                    <a:lnTo>
                      <a:pt x="13570" y="7888"/>
                    </a:lnTo>
                    <a:lnTo>
                      <a:pt x="13624" y="7873"/>
                    </a:lnTo>
                    <a:lnTo>
                      <a:pt x="13677" y="7858"/>
                    </a:lnTo>
                    <a:lnTo>
                      <a:pt x="13730" y="7841"/>
                    </a:lnTo>
                    <a:lnTo>
                      <a:pt x="13783" y="7822"/>
                    </a:lnTo>
                    <a:lnTo>
                      <a:pt x="13835" y="7804"/>
                    </a:lnTo>
                    <a:lnTo>
                      <a:pt x="13887" y="7783"/>
                    </a:lnTo>
                    <a:lnTo>
                      <a:pt x="13939" y="7762"/>
                    </a:lnTo>
                    <a:lnTo>
                      <a:pt x="13988" y="7739"/>
                    </a:lnTo>
                    <a:lnTo>
                      <a:pt x="14039" y="7715"/>
                    </a:lnTo>
                    <a:lnTo>
                      <a:pt x="14088" y="7690"/>
                    </a:lnTo>
                    <a:lnTo>
                      <a:pt x="14136" y="7665"/>
                    </a:lnTo>
                    <a:lnTo>
                      <a:pt x="14183" y="7637"/>
                    </a:lnTo>
                    <a:lnTo>
                      <a:pt x="14231" y="7609"/>
                    </a:lnTo>
                    <a:lnTo>
                      <a:pt x="14276" y="7580"/>
                    </a:lnTo>
                    <a:lnTo>
                      <a:pt x="14322" y="7550"/>
                    </a:lnTo>
                    <a:lnTo>
                      <a:pt x="14368" y="7519"/>
                    </a:lnTo>
                    <a:lnTo>
                      <a:pt x="14411" y="7487"/>
                    </a:lnTo>
                    <a:lnTo>
                      <a:pt x="14455" y="7454"/>
                    </a:lnTo>
                    <a:lnTo>
                      <a:pt x="14497" y="7419"/>
                    </a:lnTo>
                    <a:lnTo>
                      <a:pt x="14539" y="7385"/>
                    </a:lnTo>
                    <a:lnTo>
                      <a:pt x="14580" y="7348"/>
                    </a:lnTo>
                    <a:lnTo>
                      <a:pt x="14620" y="7312"/>
                    </a:lnTo>
                    <a:lnTo>
                      <a:pt x="14660" y="7274"/>
                    </a:lnTo>
                    <a:lnTo>
                      <a:pt x="14698" y="7236"/>
                    </a:lnTo>
                    <a:lnTo>
                      <a:pt x="14735" y="7195"/>
                    </a:lnTo>
                    <a:lnTo>
                      <a:pt x="14772" y="7156"/>
                    </a:lnTo>
                    <a:lnTo>
                      <a:pt x="14808" y="7114"/>
                    </a:lnTo>
                    <a:lnTo>
                      <a:pt x="14842" y="7072"/>
                    </a:lnTo>
                    <a:lnTo>
                      <a:pt x="14875" y="7030"/>
                    </a:lnTo>
                    <a:lnTo>
                      <a:pt x="14909" y="6986"/>
                    </a:lnTo>
                    <a:lnTo>
                      <a:pt x="14941" y="6941"/>
                    </a:lnTo>
                    <a:lnTo>
                      <a:pt x="14971" y="6897"/>
                    </a:lnTo>
                    <a:lnTo>
                      <a:pt x="15001" y="6850"/>
                    </a:lnTo>
                    <a:lnTo>
                      <a:pt x="15029" y="6804"/>
                    </a:lnTo>
                    <a:lnTo>
                      <a:pt x="15058" y="6756"/>
                    </a:lnTo>
                    <a:lnTo>
                      <a:pt x="15085" y="6710"/>
                    </a:lnTo>
                    <a:lnTo>
                      <a:pt x="15109" y="6660"/>
                    </a:lnTo>
                    <a:lnTo>
                      <a:pt x="15134" y="6611"/>
                    </a:lnTo>
                    <a:lnTo>
                      <a:pt x="15158" y="6562"/>
                    </a:lnTo>
                    <a:lnTo>
                      <a:pt x="15180" y="6511"/>
                    </a:lnTo>
                    <a:lnTo>
                      <a:pt x="15202" y="6459"/>
                    </a:lnTo>
                    <a:lnTo>
                      <a:pt x="15222" y="6408"/>
                    </a:lnTo>
                    <a:lnTo>
                      <a:pt x="15240" y="6356"/>
                    </a:lnTo>
                    <a:lnTo>
                      <a:pt x="15257" y="6303"/>
                    </a:lnTo>
                    <a:lnTo>
                      <a:pt x="15275" y="6250"/>
                    </a:lnTo>
                    <a:lnTo>
                      <a:pt x="15289" y="6196"/>
                    </a:lnTo>
                    <a:lnTo>
                      <a:pt x="15303" y="6142"/>
                    </a:lnTo>
                    <a:lnTo>
                      <a:pt x="15317" y="6086"/>
                    </a:lnTo>
                    <a:lnTo>
                      <a:pt x="15328" y="6031"/>
                    </a:lnTo>
                    <a:lnTo>
                      <a:pt x="15337" y="5975"/>
                    </a:lnTo>
                    <a:lnTo>
                      <a:pt x="15347" y="5920"/>
                    </a:lnTo>
                    <a:lnTo>
                      <a:pt x="15355" y="5863"/>
                    </a:lnTo>
                    <a:lnTo>
                      <a:pt x="15361" y="5805"/>
                    </a:lnTo>
                    <a:lnTo>
                      <a:pt x="15366" y="5748"/>
                    </a:lnTo>
                    <a:lnTo>
                      <a:pt x="15368" y="5691"/>
                    </a:lnTo>
                    <a:lnTo>
                      <a:pt x="15371" y="5631"/>
                    </a:lnTo>
                    <a:lnTo>
                      <a:pt x="15372" y="5573"/>
                    </a:lnTo>
                    <a:lnTo>
                      <a:pt x="15372" y="55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9" name="Freeform 11"/>
              <p:cNvSpPr>
                <a:spLocks noEditPoints="1"/>
              </p:cNvSpPr>
              <p:nvPr userDrawn="1"/>
            </p:nvSpPr>
            <p:spPr bwMode="auto">
              <a:xfrm>
                <a:off x="8545115" y="1487485"/>
                <a:ext cx="1233487" cy="2003424"/>
              </a:xfrm>
              <a:custGeom>
                <a:avLst/>
                <a:gdLst>
                  <a:gd name="T0" fmla="*/ 1184 w 2331"/>
                  <a:gd name="T1" fmla="*/ 3 h 3787"/>
                  <a:gd name="T2" fmla="*/ 1057 w 2331"/>
                  <a:gd name="T3" fmla="*/ 23 h 3787"/>
                  <a:gd name="T4" fmla="*/ 824 w 2331"/>
                  <a:gd name="T5" fmla="*/ 115 h 3787"/>
                  <a:gd name="T6" fmla="*/ 617 w 2331"/>
                  <a:gd name="T7" fmla="*/ 255 h 3787"/>
                  <a:gd name="T8" fmla="*/ 0 w 2331"/>
                  <a:gd name="T9" fmla="*/ 3787 h 3787"/>
                  <a:gd name="T10" fmla="*/ 602 w 2331"/>
                  <a:gd name="T11" fmla="*/ 2636 h 3787"/>
                  <a:gd name="T12" fmla="*/ 797 w 2331"/>
                  <a:gd name="T13" fmla="*/ 2773 h 3787"/>
                  <a:gd name="T14" fmla="*/ 1032 w 2331"/>
                  <a:gd name="T15" fmla="*/ 2865 h 3787"/>
                  <a:gd name="T16" fmla="*/ 1159 w 2331"/>
                  <a:gd name="T17" fmla="*/ 2887 h 3787"/>
                  <a:gd name="T18" fmla="*/ 1291 w 2331"/>
                  <a:gd name="T19" fmla="*/ 2890 h 3787"/>
                  <a:gd name="T20" fmla="*/ 1552 w 2331"/>
                  <a:gd name="T21" fmla="*/ 2843 h 3787"/>
                  <a:gd name="T22" fmla="*/ 1769 w 2331"/>
                  <a:gd name="T23" fmla="*/ 2744 h 3787"/>
                  <a:gd name="T24" fmla="*/ 1880 w 2331"/>
                  <a:gd name="T25" fmla="*/ 2665 h 3787"/>
                  <a:gd name="T26" fmla="*/ 1981 w 2331"/>
                  <a:gd name="T27" fmla="*/ 2569 h 3787"/>
                  <a:gd name="T28" fmla="*/ 2072 w 2331"/>
                  <a:gd name="T29" fmla="*/ 2455 h 3787"/>
                  <a:gd name="T30" fmla="*/ 2151 w 2331"/>
                  <a:gd name="T31" fmla="*/ 2324 h 3787"/>
                  <a:gd name="T32" fmla="*/ 2219 w 2331"/>
                  <a:gd name="T33" fmla="*/ 2175 h 3787"/>
                  <a:gd name="T34" fmla="*/ 2271 w 2331"/>
                  <a:gd name="T35" fmla="*/ 2009 h 3787"/>
                  <a:gd name="T36" fmla="*/ 2308 w 2331"/>
                  <a:gd name="T37" fmla="*/ 1824 h 3787"/>
                  <a:gd name="T38" fmla="*/ 2327 w 2331"/>
                  <a:gd name="T39" fmla="*/ 1620 h 3787"/>
                  <a:gd name="T40" fmla="*/ 2330 w 2331"/>
                  <a:gd name="T41" fmla="*/ 1393 h 3787"/>
                  <a:gd name="T42" fmla="*/ 2292 w 2331"/>
                  <a:gd name="T43" fmla="*/ 999 h 3787"/>
                  <a:gd name="T44" fmla="*/ 2248 w 2331"/>
                  <a:gd name="T45" fmla="*/ 811 h 3787"/>
                  <a:gd name="T46" fmla="*/ 2192 w 2331"/>
                  <a:gd name="T47" fmla="*/ 645 h 3787"/>
                  <a:gd name="T48" fmla="*/ 2121 w 2331"/>
                  <a:gd name="T49" fmla="*/ 498 h 3787"/>
                  <a:gd name="T50" fmla="*/ 2039 w 2331"/>
                  <a:gd name="T51" fmla="*/ 371 h 3787"/>
                  <a:gd name="T52" fmla="*/ 1946 w 2331"/>
                  <a:gd name="T53" fmla="*/ 264 h 3787"/>
                  <a:gd name="T54" fmla="*/ 1843 w 2331"/>
                  <a:gd name="T55" fmla="*/ 176 h 3787"/>
                  <a:gd name="T56" fmla="*/ 1730 w 2331"/>
                  <a:gd name="T57" fmla="*/ 106 h 3787"/>
                  <a:gd name="T58" fmla="*/ 1609 w 2331"/>
                  <a:gd name="T59" fmla="*/ 54 h 3787"/>
                  <a:gd name="T60" fmla="*/ 1375 w 2331"/>
                  <a:gd name="T61" fmla="*/ 5 h 3787"/>
                  <a:gd name="T62" fmla="*/ 1184 w 2331"/>
                  <a:gd name="T63" fmla="*/ 2388 h 3787"/>
                  <a:gd name="T64" fmla="*/ 1057 w 2331"/>
                  <a:gd name="T65" fmla="*/ 2375 h 3787"/>
                  <a:gd name="T66" fmla="*/ 936 w 2331"/>
                  <a:gd name="T67" fmla="*/ 2336 h 3787"/>
                  <a:gd name="T68" fmla="*/ 760 w 2331"/>
                  <a:gd name="T69" fmla="*/ 2239 h 3787"/>
                  <a:gd name="T70" fmla="*/ 586 w 2331"/>
                  <a:gd name="T71" fmla="*/ 2085 h 3787"/>
                  <a:gd name="T72" fmla="*/ 562 w 2331"/>
                  <a:gd name="T73" fmla="*/ 822 h 3787"/>
                  <a:gd name="T74" fmla="*/ 728 w 2331"/>
                  <a:gd name="T75" fmla="*/ 664 h 3787"/>
                  <a:gd name="T76" fmla="*/ 910 w 2331"/>
                  <a:gd name="T77" fmla="*/ 557 h 3787"/>
                  <a:gd name="T78" fmla="*/ 1021 w 2331"/>
                  <a:gd name="T79" fmla="*/ 519 h 3787"/>
                  <a:gd name="T80" fmla="*/ 1138 w 2331"/>
                  <a:gd name="T81" fmla="*/ 502 h 3787"/>
                  <a:gd name="T82" fmla="*/ 1271 w 2331"/>
                  <a:gd name="T83" fmla="*/ 509 h 3787"/>
                  <a:gd name="T84" fmla="*/ 1430 w 2331"/>
                  <a:gd name="T85" fmla="*/ 561 h 3787"/>
                  <a:gd name="T86" fmla="*/ 1561 w 2331"/>
                  <a:gd name="T87" fmla="*/ 659 h 3787"/>
                  <a:gd name="T88" fmla="*/ 1663 w 2331"/>
                  <a:gd name="T89" fmla="*/ 808 h 3787"/>
                  <a:gd name="T90" fmla="*/ 1735 w 2331"/>
                  <a:gd name="T91" fmla="*/ 1008 h 3787"/>
                  <a:gd name="T92" fmla="*/ 1776 w 2331"/>
                  <a:gd name="T93" fmla="*/ 1263 h 3787"/>
                  <a:gd name="T94" fmla="*/ 1786 w 2331"/>
                  <a:gd name="T95" fmla="*/ 1506 h 3787"/>
                  <a:gd name="T96" fmla="*/ 1771 w 2331"/>
                  <a:gd name="T97" fmla="*/ 1760 h 3787"/>
                  <a:gd name="T98" fmla="*/ 1726 w 2331"/>
                  <a:gd name="T99" fmla="*/ 1970 h 3787"/>
                  <a:gd name="T100" fmla="*/ 1651 w 2331"/>
                  <a:gd name="T101" fmla="*/ 2138 h 3787"/>
                  <a:gd name="T102" fmla="*/ 1546 w 2331"/>
                  <a:gd name="T103" fmla="*/ 2264 h 3787"/>
                  <a:gd name="T104" fmla="*/ 1414 w 2331"/>
                  <a:gd name="T105" fmla="*/ 2346 h 3787"/>
                  <a:gd name="T106" fmla="*/ 1255 w 2331"/>
                  <a:gd name="T107" fmla="*/ 2386 h 3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1" h="3787">
                    <a:moveTo>
                      <a:pt x="1264" y="0"/>
                    </a:moveTo>
                    <a:lnTo>
                      <a:pt x="1264" y="0"/>
                    </a:lnTo>
                    <a:lnTo>
                      <a:pt x="1237" y="0"/>
                    </a:lnTo>
                    <a:lnTo>
                      <a:pt x="1209" y="1"/>
                    </a:lnTo>
                    <a:lnTo>
                      <a:pt x="1184" y="3"/>
                    </a:lnTo>
                    <a:lnTo>
                      <a:pt x="1158" y="6"/>
                    </a:lnTo>
                    <a:lnTo>
                      <a:pt x="1132" y="9"/>
                    </a:lnTo>
                    <a:lnTo>
                      <a:pt x="1106" y="14"/>
                    </a:lnTo>
                    <a:lnTo>
                      <a:pt x="1081" y="19"/>
                    </a:lnTo>
                    <a:lnTo>
                      <a:pt x="1057" y="23"/>
                    </a:lnTo>
                    <a:lnTo>
                      <a:pt x="1007" y="37"/>
                    </a:lnTo>
                    <a:lnTo>
                      <a:pt x="959" y="53"/>
                    </a:lnTo>
                    <a:lnTo>
                      <a:pt x="914" y="72"/>
                    </a:lnTo>
                    <a:lnTo>
                      <a:pt x="868" y="91"/>
                    </a:lnTo>
                    <a:lnTo>
                      <a:pt x="824" y="115"/>
                    </a:lnTo>
                    <a:lnTo>
                      <a:pt x="781" y="139"/>
                    </a:lnTo>
                    <a:lnTo>
                      <a:pt x="737" y="165"/>
                    </a:lnTo>
                    <a:lnTo>
                      <a:pt x="697" y="194"/>
                    </a:lnTo>
                    <a:lnTo>
                      <a:pt x="656" y="224"/>
                    </a:lnTo>
                    <a:lnTo>
                      <a:pt x="617" y="255"/>
                    </a:lnTo>
                    <a:lnTo>
                      <a:pt x="578" y="288"/>
                    </a:lnTo>
                    <a:lnTo>
                      <a:pt x="540" y="322"/>
                    </a:lnTo>
                    <a:lnTo>
                      <a:pt x="540" y="58"/>
                    </a:lnTo>
                    <a:lnTo>
                      <a:pt x="0" y="58"/>
                    </a:lnTo>
                    <a:lnTo>
                      <a:pt x="0" y="3787"/>
                    </a:lnTo>
                    <a:lnTo>
                      <a:pt x="540" y="3787"/>
                    </a:lnTo>
                    <a:lnTo>
                      <a:pt x="540" y="2573"/>
                    </a:lnTo>
                    <a:lnTo>
                      <a:pt x="540" y="2573"/>
                    </a:lnTo>
                    <a:lnTo>
                      <a:pt x="570" y="2605"/>
                    </a:lnTo>
                    <a:lnTo>
                      <a:pt x="602" y="2636"/>
                    </a:lnTo>
                    <a:lnTo>
                      <a:pt x="636" y="2665"/>
                    </a:lnTo>
                    <a:lnTo>
                      <a:pt x="673" y="2694"/>
                    </a:lnTo>
                    <a:lnTo>
                      <a:pt x="713" y="2722"/>
                    </a:lnTo>
                    <a:lnTo>
                      <a:pt x="754" y="2748"/>
                    </a:lnTo>
                    <a:lnTo>
                      <a:pt x="797" y="2773"/>
                    </a:lnTo>
                    <a:lnTo>
                      <a:pt x="841" y="2795"/>
                    </a:lnTo>
                    <a:lnTo>
                      <a:pt x="887" y="2816"/>
                    </a:lnTo>
                    <a:lnTo>
                      <a:pt x="933" y="2834"/>
                    </a:lnTo>
                    <a:lnTo>
                      <a:pt x="982" y="2852"/>
                    </a:lnTo>
                    <a:lnTo>
                      <a:pt x="1032" y="2865"/>
                    </a:lnTo>
                    <a:lnTo>
                      <a:pt x="1057" y="2871"/>
                    </a:lnTo>
                    <a:lnTo>
                      <a:pt x="1081" y="2876"/>
                    </a:lnTo>
                    <a:lnTo>
                      <a:pt x="1107" y="2881"/>
                    </a:lnTo>
                    <a:lnTo>
                      <a:pt x="1133" y="2885"/>
                    </a:lnTo>
                    <a:lnTo>
                      <a:pt x="1159" y="2887"/>
                    </a:lnTo>
                    <a:lnTo>
                      <a:pt x="1185" y="2890"/>
                    </a:lnTo>
                    <a:lnTo>
                      <a:pt x="1211" y="2891"/>
                    </a:lnTo>
                    <a:lnTo>
                      <a:pt x="1237" y="2891"/>
                    </a:lnTo>
                    <a:lnTo>
                      <a:pt x="1237" y="2891"/>
                    </a:lnTo>
                    <a:lnTo>
                      <a:pt x="1291" y="2890"/>
                    </a:lnTo>
                    <a:lnTo>
                      <a:pt x="1344" y="2886"/>
                    </a:lnTo>
                    <a:lnTo>
                      <a:pt x="1397" y="2879"/>
                    </a:lnTo>
                    <a:lnTo>
                      <a:pt x="1450" y="2870"/>
                    </a:lnTo>
                    <a:lnTo>
                      <a:pt x="1502" y="2858"/>
                    </a:lnTo>
                    <a:lnTo>
                      <a:pt x="1552" y="2843"/>
                    </a:lnTo>
                    <a:lnTo>
                      <a:pt x="1601" y="2826"/>
                    </a:lnTo>
                    <a:lnTo>
                      <a:pt x="1651" y="2806"/>
                    </a:lnTo>
                    <a:lnTo>
                      <a:pt x="1699" y="2784"/>
                    </a:lnTo>
                    <a:lnTo>
                      <a:pt x="1746" y="2758"/>
                    </a:lnTo>
                    <a:lnTo>
                      <a:pt x="1769" y="2744"/>
                    </a:lnTo>
                    <a:lnTo>
                      <a:pt x="1792" y="2730"/>
                    </a:lnTo>
                    <a:lnTo>
                      <a:pt x="1815" y="2715"/>
                    </a:lnTo>
                    <a:lnTo>
                      <a:pt x="1837" y="2699"/>
                    </a:lnTo>
                    <a:lnTo>
                      <a:pt x="1858" y="2683"/>
                    </a:lnTo>
                    <a:lnTo>
                      <a:pt x="1880" y="2665"/>
                    </a:lnTo>
                    <a:lnTo>
                      <a:pt x="1901" y="2647"/>
                    </a:lnTo>
                    <a:lnTo>
                      <a:pt x="1921" y="2628"/>
                    </a:lnTo>
                    <a:lnTo>
                      <a:pt x="1942" y="2609"/>
                    </a:lnTo>
                    <a:lnTo>
                      <a:pt x="1961" y="2589"/>
                    </a:lnTo>
                    <a:lnTo>
                      <a:pt x="1981" y="2569"/>
                    </a:lnTo>
                    <a:lnTo>
                      <a:pt x="1999" y="2547"/>
                    </a:lnTo>
                    <a:lnTo>
                      <a:pt x="2019" y="2525"/>
                    </a:lnTo>
                    <a:lnTo>
                      <a:pt x="2036" y="2503"/>
                    </a:lnTo>
                    <a:lnTo>
                      <a:pt x="2055" y="2479"/>
                    </a:lnTo>
                    <a:lnTo>
                      <a:pt x="2072" y="2455"/>
                    </a:lnTo>
                    <a:lnTo>
                      <a:pt x="2089" y="2430"/>
                    </a:lnTo>
                    <a:lnTo>
                      <a:pt x="2105" y="2404"/>
                    </a:lnTo>
                    <a:lnTo>
                      <a:pt x="2121" y="2378"/>
                    </a:lnTo>
                    <a:lnTo>
                      <a:pt x="2136" y="2351"/>
                    </a:lnTo>
                    <a:lnTo>
                      <a:pt x="2151" y="2324"/>
                    </a:lnTo>
                    <a:lnTo>
                      <a:pt x="2166" y="2296"/>
                    </a:lnTo>
                    <a:lnTo>
                      <a:pt x="2179" y="2266"/>
                    </a:lnTo>
                    <a:lnTo>
                      <a:pt x="2193" y="2237"/>
                    </a:lnTo>
                    <a:lnTo>
                      <a:pt x="2207" y="2206"/>
                    </a:lnTo>
                    <a:lnTo>
                      <a:pt x="2219" y="2175"/>
                    </a:lnTo>
                    <a:lnTo>
                      <a:pt x="2230" y="2143"/>
                    </a:lnTo>
                    <a:lnTo>
                      <a:pt x="2241" y="2111"/>
                    </a:lnTo>
                    <a:lnTo>
                      <a:pt x="2252" y="2078"/>
                    </a:lnTo>
                    <a:lnTo>
                      <a:pt x="2262" y="2043"/>
                    </a:lnTo>
                    <a:lnTo>
                      <a:pt x="2271" y="2009"/>
                    </a:lnTo>
                    <a:lnTo>
                      <a:pt x="2279" y="1973"/>
                    </a:lnTo>
                    <a:lnTo>
                      <a:pt x="2288" y="1937"/>
                    </a:lnTo>
                    <a:lnTo>
                      <a:pt x="2295" y="1900"/>
                    </a:lnTo>
                    <a:lnTo>
                      <a:pt x="2301" y="1862"/>
                    </a:lnTo>
                    <a:lnTo>
                      <a:pt x="2308" y="1824"/>
                    </a:lnTo>
                    <a:lnTo>
                      <a:pt x="2313" y="1784"/>
                    </a:lnTo>
                    <a:lnTo>
                      <a:pt x="2317" y="1745"/>
                    </a:lnTo>
                    <a:lnTo>
                      <a:pt x="2321" y="1704"/>
                    </a:lnTo>
                    <a:lnTo>
                      <a:pt x="2325" y="1662"/>
                    </a:lnTo>
                    <a:lnTo>
                      <a:pt x="2327" y="1620"/>
                    </a:lnTo>
                    <a:lnTo>
                      <a:pt x="2330" y="1579"/>
                    </a:lnTo>
                    <a:lnTo>
                      <a:pt x="2331" y="1534"/>
                    </a:lnTo>
                    <a:lnTo>
                      <a:pt x="2331" y="1490"/>
                    </a:lnTo>
                    <a:lnTo>
                      <a:pt x="2331" y="1490"/>
                    </a:lnTo>
                    <a:lnTo>
                      <a:pt x="2330" y="1393"/>
                    </a:lnTo>
                    <a:lnTo>
                      <a:pt x="2326" y="1299"/>
                    </a:lnTo>
                    <a:lnTo>
                      <a:pt x="2319" y="1209"/>
                    </a:lnTo>
                    <a:lnTo>
                      <a:pt x="2310" y="1123"/>
                    </a:lnTo>
                    <a:lnTo>
                      <a:pt x="2298" y="1039"/>
                    </a:lnTo>
                    <a:lnTo>
                      <a:pt x="2292" y="999"/>
                    </a:lnTo>
                    <a:lnTo>
                      <a:pt x="2284" y="960"/>
                    </a:lnTo>
                    <a:lnTo>
                      <a:pt x="2276" y="922"/>
                    </a:lnTo>
                    <a:lnTo>
                      <a:pt x="2267" y="884"/>
                    </a:lnTo>
                    <a:lnTo>
                      <a:pt x="2258" y="847"/>
                    </a:lnTo>
                    <a:lnTo>
                      <a:pt x="2248" y="811"/>
                    </a:lnTo>
                    <a:lnTo>
                      <a:pt x="2237" y="776"/>
                    </a:lnTo>
                    <a:lnTo>
                      <a:pt x="2227" y="742"/>
                    </a:lnTo>
                    <a:lnTo>
                      <a:pt x="2215" y="709"/>
                    </a:lnTo>
                    <a:lnTo>
                      <a:pt x="2204" y="675"/>
                    </a:lnTo>
                    <a:lnTo>
                      <a:pt x="2192" y="645"/>
                    </a:lnTo>
                    <a:lnTo>
                      <a:pt x="2178" y="614"/>
                    </a:lnTo>
                    <a:lnTo>
                      <a:pt x="2165" y="583"/>
                    </a:lnTo>
                    <a:lnTo>
                      <a:pt x="2151" y="553"/>
                    </a:lnTo>
                    <a:lnTo>
                      <a:pt x="2136" y="525"/>
                    </a:lnTo>
                    <a:lnTo>
                      <a:pt x="2121" y="498"/>
                    </a:lnTo>
                    <a:lnTo>
                      <a:pt x="2105" y="471"/>
                    </a:lnTo>
                    <a:lnTo>
                      <a:pt x="2089" y="445"/>
                    </a:lnTo>
                    <a:lnTo>
                      <a:pt x="2073" y="419"/>
                    </a:lnTo>
                    <a:lnTo>
                      <a:pt x="2056" y="394"/>
                    </a:lnTo>
                    <a:lnTo>
                      <a:pt x="2039" y="371"/>
                    </a:lnTo>
                    <a:lnTo>
                      <a:pt x="2022" y="349"/>
                    </a:lnTo>
                    <a:lnTo>
                      <a:pt x="2003" y="327"/>
                    </a:lnTo>
                    <a:lnTo>
                      <a:pt x="1985" y="304"/>
                    </a:lnTo>
                    <a:lnTo>
                      <a:pt x="1965" y="283"/>
                    </a:lnTo>
                    <a:lnTo>
                      <a:pt x="1946" y="264"/>
                    </a:lnTo>
                    <a:lnTo>
                      <a:pt x="1926" y="245"/>
                    </a:lnTo>
                    <a:lnTo>
                      <a:pt x="1906" y="227"/>
                    </a:lnTo>
                    <a:lnTo>
                      <a:pt x="1885" y="210"/>
                    </a:lnTo>
                    <a:lnTo>
                      <a:pt x="1864" y="192"/>
                    </a:lnTo>
                    <a:lnTo>
                      <a:pt x="1843" y="176"/>
                    </a:lnTo>
                    <a:lnTo>
                      <a:pt x="1821" y="160"/>
                    </a:lnTo>
                    <a:lnTo>
                      <a:pt x="1799" y="147"/>
                    </a:lnTo>
                    <a:lnTo>
                      <a:pt x="1776" y="132"/>
                    </a:lnTo>
                    <a:lnTo>
                      <a:pt x="1753" y="120"/>
                    </a:lnTo>
                    <a:lnTo>
                      <a:pt x="1730" y="106"/>
                    </a:lnTo>
                    <a:lnTo>
                      <a:pt x="1706" y="95"/>
                    </a:lnTo>
                    <a:lnTo>
                      <a:pt x="1683" y="84"/>
                    </a:lnTo>
                    <a:lnTo>
                      <a:pt x="1658" y="73"/>
                    </a:lnTo>
                    <a:lnTo>
                      <a:pt x="1633" y="64"/>
                    </a:lnTo>
                    <a:lnTo>
                      <a:pt x="1609" y="54"/>
                    </a:lnTo>
                    <a:lnTo>
                      <a:pt x="1584" y="47"/>
                    </a:lnTo>
                    <a:lnTo>
                      <a:pt x="1534" y="32"/>
                    </a:lnTo>
                    <a:lnTo>
                      <a:pt x="1481" y="20"/>
                    </a:lnTo>
                    <a:lnTo>
                      <a:pt x="1428" y="11"/>
                    </a:lnTo>
                    <a:lnTo>
                      <a:pt x="1375" y="5"/>
                    </a:lnTo>
                    <a:lnTo>
                      <a:pt x="1319" y="1"/>
                    </a:lnTo>
                    <a:lnTo>
                      <a:pt x="1264" y="0"/>
                    </a:lnTo>
                    <a:lnTo>
                      <a:pt x="1264" y="0"/>
                    </a:lnTo>
                    <a:close/>
                    <a:moveTo>
                      <a:pt x="1184" y="2388"/>
                    </a:moveTo>
                    <a:lnTo>
                      <a:pt x="1184" y="2388"/>
                    </a:lnTo>
                    <a:lnTo>
                      <a:pt x="1158" y="2388"/>
                    </a:lnTo>
                    <a:lnTo>
                      <a:pt x="1133" y="2387"/>
                    </a:lnTo>
                    <a:lnTo>
                      <a:pt x="1107" y="2383"/>
                    </a:lnTo>
                    <a:lnTo>
                      <a:pt x="1083" y="2380"/>
                    </a:lnTo>
                    <a:lnTo>
                      <a:pt x="1057" y="2375"/>
                    </a:lnTo>
                    <a:lnTo>
                      <a:pt x="1032" y="2368"/>
                    </a:lnTo>
                    <a:lnTo>
                      <a:pt x="1007" y="2362"/>
                    </a:lnTo>
                    <a:lnTo>
                      <a:pt x="984" y="2355"/>
                    </a:lnTo>
                    <a:lnTo>
                      <a:pt x="959" y="2346"/>
                    </a:lnTo>
                    <a:lnTo>
                      <a:pt x="936" y="2336"/>
                    </a:lnTo>
                    <a:lnTo>
                      <a:pt x="912" y="2327"/>
                    </a:lnTo>
                    <a:lnTo>
                      <a:pt x="890" y="2317"/>
                    </a:lnTo>
                    <a:lnTo>
                      <a:pt x="845" y="2293"/>
                    </a:lnTo>
                    <a:lnTo>
                      <a:pt x="802" y="2267"/>
                    </a:lnTo>
                    <a:lnTo>
                      <a:pt x="760" y="2239"/>
                    </a:lnTo>
                    <a:lnTo>
                      <a:pt x="720" y="2211"/>
                    </a:lnTo>
                    <a:lnTo>
                      <a:pt x="683" y="2180"/>
                    </a:lnTo>
                    <a:lnTo>
                      <a:pt x="649" y="2149"/>
                    </a:lnTo>
                    <a:lnTo>
                      <a:pt x="615" y="2117"/>
                    </a:lnTo>
                    <a:lnTo>
                      <a:pt x="586" y="2085"/>
                    </a:lnTo>
                    <a:lnTo>
                      <a:pt x="559" y="2053"/>
                    </a:lnTo>
                    <a:lnTo>
                      <a:pt x="534" y="2022"/>
                    </a:lnTo>
                    <a:lnTo>
                      <a:pt x="534" y="855"/>
                    </a:lnTo>
                    <a:lnTo>
                      <a:pt x="534" y="855"/>
                    </a:lnTo>
                    <a:lnTo>
                      <a:pt x="562" y="822"/>
                    </a:lnTo>
                    <a:lnTo>
                      <a:pt x="592" y="789"/>
                    </a:lnTo>
                    <a:lnTo>
                      <a:pt x="623" y="757"/>
                    </a:lnTo>
                    <a:lnTo>
                      <a:pt x="656" y="725"/>
                    </a:lnTo>
                    <a:lnTo>
                      <a:pt x="691" y="694"/>
                    </a:lnTo>
                    <a:lnTo>
                      <a:pt x="728" y="664"/>
                    </a:lnTo>
                    <a:lnTo>
                      <a:pt x="766" y="637"/>
                    </a:lnTo>
                    <a:lnTo>
                      <a:pt x="805" y="611"/>
                    </a:lnTo>
                    <a:lnTo>
                      <a:pt x="846" y="588"/>
                    </a:lnTo>
                    <a:lnTo>
                      <a:pt x="888" y="566"/>
                    </a:lnTo>
                    <a:lnTo>
                      <a:pt x="910" y="557"/>
                    </a:lnTo>
                    <a:lnTo>
                      <a:pt x="931" y="547"/>
                    </a:lnTo>
                    <a:lnTo>
                      <a:pt x="953" y="539"/>
                    </a:lnTo>
                    <a:lnTo>
                      <a:pt x="975" y="531"/>
                    </a:lnTo>
                    <a:lnTo>
                      <a:pt x="999" y="525"/>
                    </a:lnTo>
                    <a:lnTo>
                      <a:pt x="1021" y="519"/>
                    </a:lnTo>
                    <a:lnTo>
                      <a:pt x="1044" y="514"/>
                    </a:lnTo>
                    <a:lnTo>
                      <a:pt x="1068" y="509"/>
                    </a:lnTo>
                    <a:lnTo>
                      <a:pt x="1091" y="505"/>
                    </a:lnTo>
                    <a:lnTo>
                      <a:pt x="1115" y="503"/>
                    </a:lnTo>
                    <a:lnTo>
                      <a:pt x="1138" y="502"/>
                    </a:lnTo>
                    <a:lnTo>
                      <a:pt x="1163" y="502"/>
                    </a:lnTo>
                    <a:lnTo>
                      <a:pt x="1163" y="502"/>
                    </a:lnTo>
                    <a:lnTo>
                      <a:pt x="1200" y="503"/>
                    </a:lnTo>
                    <a:lnTo>
                      <a:pt x="1235" y="505"/>
                    </a:lnTo>
                    <a:lnTo>
                      <a:pt x="1271" y="509"/>
                    </a:lnTo>
                    <a:lnTo>
                      <a:pt x="1304" y="516"/>
                    </a:lnTo>
                    <a:lnTo>
                      <a:pt x="1338" y="524"/>
                    </a:lnTo>
                    <a:lnTo>
                      <a:pt x="1370" y="535"/>
                    </a:lnTo>
                    <a:lnTo>
                      <a:pt x="1401" y="546"/>
                    </a:lnTo>
                    <a:lnTo>
                      <a:pt x="1430" y="561"/>
                    </a:lnTo>
                    <a:lnTo>
                      <a:pt x="1458" y="577"/>
                    </a:lnTo>
                    <a:lnTo>
                      <a:pt x="1486" y="594"/>
                    </a:lnTo>
                    <a:lnTo>
                      <a:pt x="1511" y="614"/>
                    </a:lnTo>
                    <a:lnTo>
                      <a:pt x="1536" y="636"/>
                    </a:lnTo>
                    <a:lnTo>
                      <a:pt x="1561" y="659"/>
                    </a:lnTo>
                    <a:lnTo>
                      <a:pt x="1583" y="685"/>
                    </a:lnTo>
                    <a:lnTo>
                      <a:pt x="1605" y="712"/>
                    </a:lnTo>
                    <a:lnTo>
                      <a:pt x="1625" y="742"/>
                    </a:lnTo>
                    <a:lnTo>
                      <a:pt x="1645" y="774"/>
                    </a:lnTo>
                    <a:lnTo>
                      <a:pt x="1663" y="808"/>
                    </a:lnTo>
                    <a:lnTo>
                      <a:pt x="1679" y="844"/>
                    </a:lnTo>
                    <a:lnTo>
                      <a:pt x="1695" y="882"/>
                    </a:lnTo>
                    <a:lnTo>
                      <a:pt x="1710" y="922"/>
                    </a:lnTo>
                    <a:lnTo>
                      <a:pt x="1722" y="964"/>
                    </a:lnTo>
                    <a:lnTo>
                      <a:pt x="1735" y="1008"/>
                    </a:lnTo>
                    <a:lnTo>
                      <a:pt x="1746" y="1055"/>
                    </a:lnTo>
                    <a:lnTo>
                      <a:pt x="1755" y="1104"/>
                    </a:lnTo>
                    <a:lnTo>
                      <a:pt x="1763" y="1155"/>
                    </a:lnTo>
                    <a:lnTo>
                      <a:pt x="1770" y="1208"/>
                    </a:lnTo>
                    <a:lnTo>
                      <a:pt x="1776" y="1263"/>
                    </a:lnTo>
                    <a:lnTo>
                      <a:pt x="1781" y="1320"/>
                    </a:lnTo>
                    <a:lnTo>
                      <a:pt x="1784" y="1380"/>
                    </a:lnTo>
                    <a:lnTo>
                      <a:pt x="1786" y="1442"/>
                    </a:lnTo>
                    <a:lnTo>
                      <a:pt x="1786" y="1506"/>
                    </a:lnTo>
                    <a:lnTo>
                      <a:pt x="1786" y="1506"/>
                    </a:lnTo>
                    <a:lnTo>
                      <a:pt x="1786" y="1560"/>
                    </a:lnTo>
                    <a:lnTo>
                      <a:pt x="1784" y="1613"/>
                    </a:lnTo>
                    <a:lnTo>
                      <a:pt x="1781" y="1664"/>
                    </a:lnTo>
                    <a:lnTo>
                      <a:pt x="1776" y="1712"/>
                    </a:lnTo>
                    <a:lnTo>
                      <a:pt x="1771" y="1760"/>
                    </a:lnTo>
                    <a:lnTo>
                      <a:pt x="1764" y="1805"/>
                    </a:lnTo>
                    <a:lnTo>
                      <a:pt x="1757" y="1848"/>
                    </a:lnTo>
                    <a:lnTo>
                      <a:pt x="1747" y="1892"/>
                    </a:lnTo>
                    <a:lnTo>
                      <a:pt x="1737" y="1931"/>
                    </a:lnTo>
                    <a:lnTo>
                      <a:pt x="1726" y="1970"/>
                    </a:lnTo>
                    <a:lnTo>
                      <a:pt x="1712" y="2007"/>
                    </a:lnTo>
                    <a:lnTo>
                      <a:pt x="1699" y="2043"/>
                    </a:lnTo>
                    <a:lnTo>
                      <a:pt x="1684" y="2076"/>
                    </a:lnTo>
                    <a:lnTo>
                      <a:pt x="1668" y="2108"/>
                    </a:lnTo>
                    <a:lnTo>
                      <a:pt x="1651" y="2138"/>
                    </a:lnTo>
                    <a:lnTo>
                      <a:pt x="1632" y="2168"/>
                    </a:lnTo>
                    <a:lnTo>
                      <a:pt x="1613" y="2193"/>
                    </a:lnTo>
                    <a:lnTo>
                      <a:pt x="1592" y="2219"/>
                    </a:lnTo>
                    <a:lnTo>
                      <a:pt x="1569" y="2243"/>
                    </a:lnTo>
                    <a:lnTo>
                      <a:pt x="1546" y="2264"/>
                    </a:lnTo>
                    <a:lnTo>
                      <a:pt x="1523" y="2283"/>
                    </a:lnTo>
                    <a:lnTo>
                      <a:pt x="1497" y="2302"/>
                    </a:lnTo>
                    <a:lnTo>
                      <a:pt x="1471" y="2318"/>
                    </a:lnTo>
                    <a:lnTo>
                      <a:pt x="1442" y="2333"/>
                    </a:lnTo>
                    <a:lnTo>
                      <a:pt x="1414" y="2346"/>
                    </a:lnTo>
                    <a:lnTo>
                      <a:pt x="1385" y="2357"/>
                    </a:lnTo>
                    <a:lnTo>
                      <a:pt x="1354" y="2367"/>
                    </a:lnTo>
                    <a:lnTo>
                      <a:pt x="1322" y="2375"/>
                    </a:lnTo>
                    <a:lnTo>
                      <a:pt x="1290" y="2381"/>
                    </a:lnTo>
                    <a:lnTo>
                      <a:pt x="1255" y="2386"/>
                    </a:lnTo>
                    <a:lnTo>
                      <a:pt x="1221" y="2388"/>
                    </a:lnTo>
                    <a:lnTo>
                      <a:pt x="1184" y="2388"/>
                    </a:lnTo>
                    <a:lnTo>
                      <a:pt x="1184" y="2388"/>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0" name="Freeform 12"/>
              <p:cNvSpPr>
                <a:spLocks noEditPoints="1"/>
              </p:cNvSpPr>
              <p:nvPr userDrawn="1"/>
            </p:nvSpPr>
            <p:spPr bwMode="auto">
              <a:xfrm>
                <a:off x="12713887" y="1136648"/>
                <a:ext cx="1339849" cy="2020888"/>
              </a:xfrm>
              <a:custGeom>
                <a:avLst/>
                <a:gdLst>
                  <a:gd name="T0" fmla="*/ 2188 w 2534"/>
                  <a:gd name="T1" fmla="*/ 1541 h 3817"/>
                  <a:gd name="T2" fmla="*/ 2320 w 2534"/>
                  <a:gd name="T3" fmla="*/ 1316 h 3817"/>
                  <a:gd name="T4" fmla="*/ 2374 w 2534"/>
                  <a:gd name="T5" fmla="*/ 1063 h 3817"/>
                  <a:gd name="T6" fmla="*/ 2321 w 2534"/>
                  <a:gd name="T7" fmla="*/ 685 h 3817"/>
                  <a:gd name="T8" fmla="*/ 2094 w 2534"/>
                  <a:gd name="T9" fmla="*/ 336 h 3817"/>
                  <a:gd name="T10" fmla="*/ 1742 w 2534"/>
                  <a:gd name="T11" fmla="*/ 92 h 3817"/>
                  <a:gd name="T12" fmla="*/ 1272 w 2534"/>
                  <a:gd name="T13" fmla="*/ 0 h 3817"/>
                  <a:gd name="T14" fmla="*/ 753 w 2534"/>
                  <a:gd name="T15" fmla="*/ 116 h 3817"/>
                  <a:gd name="T16" fmla="*/ 455 w 2534"/>
                  <a:gd name="T17" fmla="*/ 336 h 3817"/>
                  <a:gd name="T18" fmla="*/ 274 w 2534"/>
                  <a:gd name="T19" fmla="*/ 571 h 3817"/>
                  <a:gd name="T20" fmla="*/ 165 w 2534"/>
                  <a:gd name="T21" fmla="*/ 952 h 3817"/>
                  <a:gd name="T22" fmla="*/ 190 w 2534"/>
                  <a:gd name="T23" fmla="*/ 1214 h 3817"/>
                  <a:gd name="T24" fmla="*/ 292 w 2534"/>
                  <a:gd name="T25" fmla="*/ 1454 h 3817"/>
                  <a:gd name="T26" fmla="*/ 472 w 2534"/>
                  <a:gd name="T27" fmla="*/ 1663 h 3817"/>
                  <a:gd name="T28" fmla="*/ 375 w 2534"/>
                  <a:gd name="T29" fmla="*/ 1875 h 3817"/>
                  <a:gd name="T30" fmla="*/ 143 w 2534"/>
                  <a:gd name="T31" fmla="*/ 2143 h 3817"/>
                  <a:gd name="T32" fmla="*/ 21 w 2534"/>
                  <a:gd name="T33" fmla="*/ 2460 h 3817"/>
                  <a:gd name="T34" fmla="*/ 12 w 2534"/>
                  <a:gd name="T35" fmla="*/ 2843 h 3817"/>
                  <a:gd name="T36" fmla="*/ 231 w 2534"/>
                  <a:gd name="T37" fmla="*/ 3350 h 3817"/>
                  <a:gd name="T38" fmla="*/ 486 w 2534"/>
                  <a:gd name="T39" fmla="*/ 3595 h 3817"/>
                  <a:gd name="T40" fmla="*/ 749 w 2534"/>
                  <a:gd name="T41" fmla="*/ 3733 h 3817"/>
                  <a:gd name="T42" fmla="*/ 1260 w 2534"/>
                  <a:gd name="T43" fmla="*/ 3817 h 3817"/>
                  <a:gd name="T44" fmla="*/ 1772 w 2534"/>
                  <a:gd name="T45" fmla="*/ 3733 h 3817"/>
                  <a:gd name="T46" fmla="*/ 2039 w 2534"/>
                  <a:gd name="T47" fmla="*/ 3596 h 3817"/>
                  <a:gd name="T48" fmla="*/ 2299 w 2534"/>
                  <a:gd name="T49" fmla="*/ 3351 h 3817"/>
                  <a:gd name="T50" fmla="*/ 2444 w 2534"/>
                  <a:gd name="T51" fmla="*/ 3103 h 3817"/>
                  <a:gd name="T52" fmla="*/ 2520 w 2534"/>
                  <a:gd name="T53" fmla="*/ 2825 h 3817"/>
                  <a:gd name="T54" fmla="*/ 2514 w 2534"/>
                  <a:gd name="T55" fmla="*/ 2437 h 3817"/>
                  <a:gd name="T56" fmla="*/ 2395 w 2534"/>
                  <a:gd name="T57" fmla="*/ 2131 h 3817"/>
                  <a:gd name="T58" fmla="*/ 2167 w 2534"/>
                  <a:gd name="T59" fmla="*/ 1870 h 3817"/>
                  <a:gd name="T60" fmla="*/ 889 w 2534"/>
                  <a:gd name="T61" fmla="*/ 656 h 3817"/>
                  <a:gd name="T62" fmla="*/ 1130 w 2534"/>
                  <a:gd name="T63" fmla="*/ 546 h 3817"/>
                  <a:gd name="T64" fmla="*/ 1399 w 2534"/>
                  <a:gd name="T65" fmla="*/ 541 h 3817"/>
                  <a:gd name="T66" fmla="*/ 1642 w 2534"/>
                  <a:gd name="T67" fmla="*/ 640 h 3817"/>
                  <a:gd name="T68" fmla="*/ 1782 w 2534"/>
                  <a:gd name="T69" fmla="*/ 800 h 3817"/>
                  <a:gd name="T70" fmla="*/ 1828 w 2534"/>
                  <a:gd name="T71" fmla="*/ 992 h 3817"/>
                  <a:gd name="T72" fmla="*/ 1765 w 2534"/>
                  <a:gd name="T73" fmla="*/ 1225 h 3817"/>
                  <a:gd name="T74" fmla="*/ 1601 w 2534"/>
                  <a:gd name="T75" fmla="*/ 1399 h 3817"/>
                  <a:gd name="T76" fmla="*/ 1363 w 2534"/>
                  <a:gd name="T77" fmla="*/ 1495 h 3817"/>
                  <a:gd name="T78" fmla="*/ 1123 w 2534"/>
                  <a:gd name="T79" fmla="*/ 1478 h 3817"/>
                  <a:gd name="T80" fmla="*/ 887 w 2534"/>
                  <a:gd name="T81" fmla="*/ 1342 h 3817"/>
                  <a:gd name="T82" fmla="*/ 748 w 2534"/>
                  <a:gd name="T83" fmla="*/ 1157 h 3817"/>
                  <a:gd name="T84" fmla="*/ 719 w 2534"/>
                  <a:gd name="T85" fmla="*/ 950 h 3817"/>
                  <a:gd name="T86" fmla="*/ 801 w 2534"/>
                  <a:gd name="T87" fmla="*/ 745 h 3817"/>
                  <a:gd name="T88" fmla="*/ 1708 w 2534"/>
                  <a:gd name="T89" fmla="*/ 3164 h 3817"/>
                  <a:gd name="T90" fmla="*/ 1380 w 2534"/>
                  <a:gd name="T91" fmla="*/ 3282 h 3817"/>
                  <a:gd name="T92" fmla="*/ 1037 w 2534"/>
                  <a:gd name="T93" fmla="*/ 3263 h 3817"/>
                  <a:gd name="T94" fmla="*/ 740 w 2534"/>
                  <a:gd name="T95" fmla="*/ 3113 h 3817"/>
                  <a:gd name="T96" fmla="*/ 584 w 2534"/>
                  <a:gd name="T97" fmla="*/ 2891 h 3817"/>
                  <a:gd name="T98" fmla="*/ 552 w 2534"/>
                  <a:gd name="T99" fmla="*/ 2613 h 3817"/>
                  <a:gd name="T100" fmla="*/ 668 w 2534"/>
                  <a:gd name="T101" fmla="*/ 2318 h 3817"/>
                  <a:gd name="T102" fmla="*/ 905 w 2534"/>
                  <a:gd name="T103" fmla="*/ 2108 h 3817"/>
                  <a:gd name="T104" fmla="*/ 1237 w 2534"/>
                  <a:gd name="T105" fmla="*/ 2015 h 3817"/>
                  <a:gd name="T106" fmla="*/ 1551 w 2534"/>
                  <a:gd name="T107" fmla="*/ 2063 h 3817"/>
                  <a:gd name="T108" fmla="*/ 1806 w 2534"/>
                  <a:gd name="T109" fmla="*/ 2232 h 3817"/>
                  <a:gd name="T110" fmla="*/ 1966 w 2534"/>
                  <a:gd name="T111" fmla="*/ 2497 h 3817"/>
                  <a:gd name="T112" fmla="*/ 1973 w 2534"/>
                  <a:gd name="T113" fmla="*/ 2777 h 3817"/>
                  <a:gd name="T114" fmla="*/ 1834 w 2534"/>
                  <a:gd name="T115" fmla="*/ 3051 h 3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4" h="3817">
                    <a:moveTo>
                      <a:pt x="1978" y="1735"/>
                    </a:moveTo>
                    <a:lnTo>
                      <a:pt x="1978" y="1735"/>
                    </a:lnTo>
                    <a:lnTo>
                      <a:pt x="2026" y="1698"/>
                    </a:lnTo>
                    <a:lnTo>
                      <a:pt x="2072" y="1661"/>
                    </a:lnTo>
                    <a:lnTo>
                      <a:pt x="2093" y="1642"/>
                    </a:lnTo>
                    <a:lnTo>
                      <a:pt x="2113" y="1623"/>
                    </a:lnTo>
                    <a:lnTo>
                      <a:pt x="2132" y="1602"/>
                    </a:lnTo>
                    <a:lnTo>
                      <a:pt x="2152" y="1583"/>
                    </a:lnTo>
                    <a:lnTo>
                      <a:pt x="2170" y="1562"/>
                    </a:lnTo>
                    <a:lnTo>
                      <a:pt x="2188" y="1541"/>
                    </a:lnTo>
                    <a:lnTo>
                      <a:pt x="2204" y="1520"/>
                    </a:lnTo>
                    <a:lnTo>
                      <a:pt x="2220" y="1499"/>
                    </a:lnTo>
                    <a:lnTo>
                      <a:pt x="2235" y="1477"/>
                    </a:lnTo>
                    <a:lnTo>
                      <a:pt x="2249" y="1454"/>
                    </a:lnTo>
                    <a:lnTo>
                      <a:pt x="2263" y="1432"/>
                    </a:lnTo>
                    <a:lnTo>
                      <a:pt x="2275" y="1410"/>
                    </a:lnTo>
                    <a:lnTo>
                      <a:pt x="2288" y="1387"/>
                    </a:lnTo>
                    <a:lnTo>
                      <a:pt x="2299" y="1363"/>
                    </a:lnTo>
                    <a:lnTo>
                      <a:pt x="2310" y="1340"/>
                    </a:lnTo>
                    <a:lnTo>
                      <a:pt x="2320" y="1316"/>
                    </a:lnTo>
                    <a:lnTo>
                      <a:pt x="2328" y="1292"/>
                    </a:lnTo>
                    <a:lnTo>
                      <a:pt x="2337" y="1268"/>
                    </a:lnTo>
                    <a:lnTo>
                      <a:pt x="2344" y="1244"/>
                    </a:lnTo>
                    <a:lnTo>
                      <a:pt x="2350" y="1218"/>
                    </a:lnTo>
                    <a:lnTo>
                      <a:pt x="2357" y="1193"/>
                    </a:lnTo>
                    <a:lnTo>
                      <a:pt x="2361" y="1167"/>
                    </a:lnTo>
                    <a:lnTo>
                      <a:pt x="2365" y="1141"/>
                    </a:lnTo>
                    <a:lnTo>
                      <a:pt x="2369" y="1116"/>
                    </a:lnTo>
                    <a:lnTo>
                      <a:pt x="2371" y="1088"/>
                    </a:lnTo>
                    <a:lnTo>
                      <a:pt x="2374" y="1063"/>
                    </a:lnTo>
                    <a:lnTo>
                      <a:pt x="2375" y="1035"/>
                    </a:lnTo>
                    <a:lnTo>
                      <a:pt x="2375" y="1007"/>
                    </a:lnTo>
                    <a:lnTo>
                      <a:pt x="2375" y="1007"/>
                    </a:lnTo>
                    <a:lnTo>
                      <a:pt x="2374" y="959"/>
                    </a:lnTo>
                    <a:lnTo>
                      <a:pt x="2371" y="912"/>
                    </a:lnTo>
                    <a:lnTo>
                      <a:pt x="2365" y="865"/>
                    </a:lnTo>
                    <a:lnTo>
                      <a:pt x="2358" y="819"/>
                    </a:lnTo>
                    <a:lnTo>
                      <a:pt x="2348" y="774"/>
                    </a:lnTo>
                    <a:lnTo>
                      <a:pt x="2336" y="730"/>
                    </a:lnTo>
                    <a:lnTo>
                      <a:pt x="2321" y="685"/>
                    </a:lnTo>
                    <a:lnTo>
                      <a:pt x="2305" y="644"/>
                    </a:lnTo>
                    <a:lnTo>
                      <a:pt x="2286" y="602"/>
                    </a:lnTo>
                    <a:lnTo>
                      <a:pt x="2265" y="561"/>
                    </a:lnTo>
                    <a:lnTo>
                      <a:pt x="2242" y="522"/>
                    </a:lnTo>
                    <a:lnTo>
                      <a:pt x="2216" y="482"/>
                    </a:lnTo>
                    <a:lnTo>
                      <a:pt x="2189" y="444"/>
                    </a:lnTo>
                    <a:lnTo>
                      <a:pt x="2159" y="407"/>
                    </a:lnTo>
                    <a:lnTo>
                      <a:pt x="2127" y="370"/>
                    </a:lnTo>
                    <a:lnTo>
                      <a:pt x="2094" y="336"/>
                    </a:lnTo>
                    <a:lnTo>
                      <a:pt x="2094" y="336"/>
                    </a:lnTo>
                    <a:lnTo>
                      <a:pt x="2072" y="312"/>
                    </a:lnTo>
                    <a:lnTo>
                      <a:pt x="2050" y="289"/>
                    </a:lnTo>
                    <a:lnTo>
                      <a:pt x="2050" y="289"/>
                    </a:lnTo>
                    <a:lnTo>
                      <a:pt x="2009" y="254"/>
                    </a:lnTo>
                    <a:lnTo>
                      <a:pt x="1967" y="222"/>
                    </a:lnTo>
                    <a:lnTo>
                      <a:pt x="1924" y="191"/>
                    </a:lnTo>
                    <a:lnTo>
                      <a:pt x="1880" y="163"/>
                    </a:lnTo>
                    <a:lnTo>
                      <a:pt x="1835" y="137"/>
                    </a:lnTo>
                    <a:lnTo>
                      <a:pt x="1790" y="114"/>
                    </a:lnTo>
                    <a:lnTo>
                      <a:pt x="1742" y="92"/>
                    </a:lnTo>
                    <a:lnTo>
                      <a:pt x="1693" y="73"/>
                    </a:lnTo>
                    <a:lnTo>
                      <a:pt x="1645" y="56"/>
                    </a:lnTo>
                    <a:lnTo>
                      <a:pt x="1595" y="41"/>
                    </a:lnTo>
                    <a:lnTo>
                      <a:pt x="1543" y="29"/>
                    </a:lnTo>
                    <a:lnTo>
                      <a:pt x="1491" y="19"/>
                    </a:lnTo>
                    <a:lnTo>
                      <a:pt x="1438" y="10"/>
                    </a:lnTo>
                    <a:lnTo>
                      <a:pt x="1384" y="5"/>
                    </a:lnTo>
                    <a:lnTo>
                      <a:pt x="1329" y="2"/>
                    </a:lnTo>
                    <a:lnTo>
                      <a:pt x="1272" y="0"/>
                    </a:lnTo>
                    <a:lnTo>
                      <a:pt x="1272" y="0"/>
                    </a:lnTo>
                    <a:lnTo>
                      <a:pt x="1215" y="2"/>
                    </a:lnTo>
                    <a:lnTo>
                      <a:pt x="1161" y="5"/>
                    </a:lnTo>
                    <a:lnTo>
                      <a:pt x="1106" y="10"/>
                    </a:lnTo>
                    <a:lnTo>
                      <a:pt x="1053" y="19"/>
                    </a:lnTo>
                    <a:lnTo>
                      <a:pt x="1001" y="30"/>
                    </a:lnTo>
                    <a:lnTo>
                      <a:pt x="949" y="42"/>
                    </a:lnTo>
                    <a:lnTo>
                      <a:pt x="899" y="57"/>
                    </a:lnTo>
                    <a:lnTo>
                      <a:pt x="849" y="74"/>
                    </a:lnTo>
                    <a:lnTo>
                      <a:pt x="801" y="95"/>
                    </a:lnTo>
                    <a:lnTo>
                      <a:pt x="753" y="116"/>
                    </a:lnTo>
                    <a:lnTo>
                      <a:pt x="708" y="141"/>
                    </a:lnTo>
                    <a:lnTo>
                      <a:pt x="662" y="168"/>
                    </a:lnTo>
                    <a:lnTo>
                      <a:pt x="618" y="198"/>
                    </a:lnTo>
                    <a:lnTo>
                      <a:pt x="574" y="228"/>
                    </a:lnTo>
                    <a:lnTo>
                      <a:pt x="533" y="263"/>
                    </a:lnTo>
                    <a:lnTo>
                      <a:pt x="492" y="299"/>
                    </a:lnTo>
                    <a:lnTo>
                      <a:pt x="492" y="299"/>
                    </a:lnTo>
                    <a:lnTo>
                      <a:pt x="482" y="306"/>
                    </a:lnTo>
                    <a:lnTo>
                      <a:pt x="473" y="316"/>
                    </a:lnTo>
                    <a:lnTo>
                      <a:pt x="455" y="336"/>
                    </a:lnTo>
                    <a:lnTo>
                      <a:pt x="455" y="336"/>
                    </a:lnTo>
                    <a:lnTo>
                      <a:pt x="438" y="352"/>
                    </a:lnTo>
                    <a:lnTo>
                      <a:pt x="422" y="368"/>
                    </a:lnTo>
                    <a:lnTo>
                      <a:pt x="422" y="368"/>
                    </a:lnTo>
                    <a:lnTo>
                      <a:pt x="393" y="401"/>
                    </a:lnTo>
                    <a:lnTo>
                      <a:pt x="366" y="433"/>
                    </a:lnTo>
                    <a:lnTo>
                      <a:pt x="340" y="467"/>
                    </a:lnTo>
                    <a:lnTo>
                      <a:pt x="317" y="501"/>
                    </a:lnTo>
                    <a:lnTo>
                      <a:pt x="295" y="535"/>
                    </a:lnTo>
                    <a:lnTo>
                      <a:pt x="274" y="571"/>
                    </a:lnTo>
                    <a:lnTo>
                      <a:pt x="255" y="605"/>
                    </a:lnTo>
                    <a:lnTo>
                      <a:pt x="239" y="641"/>
                    </a:lnTo>
                    <a:lnTo>
                      <a:pt x="239" y="641"/>
                    </a:lnTo>
                    <a:lnTo>
                      <a:pt x="222" y="684"/>
                    </a:lnTo>
                    <a:lnTo>
                      <a:pt x="207" y="727"/>
                    </a:lnTo>
                    <a:lnTo>
                      <a:pt x="194" y="771"/>
                    </a:lnTo>
                    <a:lnTo>
                      <a:pt x="184" y="815"/>
                    </a:lnTo>
                    <a:lnTo>
                      <a:pt x="175" y="859"/>
                    </a:lnTo>
                    <a:lnTo>
                      <a:pt x="169" y="905"/>
                    </a:lnTo>
                    <a:lnTo>
                      <a:pt x="165" y="952"/>
                    </a:lnTo>
                    <a:lnTo>
                      <a:pt x="164" y="997"/>
                    </a:lnTo>
                    <a:lnTo>
                      <a:pt x="164" y="997"/>
                    </a:lnTo>
                    <a:lnTo>
                      <a:pt x="164" y="1026"/>
                    </a:lnTo>
                    <a:lnTo>
                      <a:pt x="165" y="1054"/>
                    </a:lnTo>
                    <a:lnTo>
                      <a:pt x="168" y="1081"/>
                    </a:lnTo>
                    <a:lnTo>
                      <a:pt x="170" y="1108"/>
                    </a:lnTo>
                    <a:lnTo>
                      <a:pt x="174" y="1135"/>
                    </a:lnTo>
                    <a:lnTo>
                      <a:pt x="179" y="1161"/>
                    </a:lnTo>
                    <a:lnTo>
                      <a:pt x="184" y="1188"/>
                    </a:lnTo>
                    <a:lnTo>
                      <a:pt x="190" y="1214"/>
                    </a:lnTo>
                    <a:lnTo>
                      <a:pt x="196" y="1239"/>
                    </a:lnTo>
                    <a:lnTo>
                      <a:pt x="203" y="1265"/>
                    </a:lnTo>
                    <a:lnTo>
                      <a:pt x="212" y="1289"/>
                    </a:lnTo>
                    <a:lnTo>
                      <a:pt x="221" y="1314"/>
                    </a:lnTo>
                    <a:lnTo>
                      <a:pt x="231" y="1339"/>
                    </a:lnTo>
                    <a:lnTo>
                      <a:pt x="242" y="1362"/>
                    </a:lnTo>
                    <a:lnTo>
                      <a:pt x="253" y="1385"/>
                    </a:lnTo>
                    <a:lnTo>
                      <a:pt x="265" y="1409"/>
                    </a:lnTo>
                    <a:lnTo>
                      <a:pt x="279" y="1432"/>
                    </a:lnTo>
                    <a:lnTo>
                      <a:pt x="292" y="1454"/>
                    </a:lnTo>
                    <a:lnTo>
                      <a:pt x="307" y="1477"/>
                    </a:lnTo>
                    <a:lnTo>
                      <a:pt x="322" y="1499"/>
                    </a:lnTo>
                    <a:lnTo>
                      <a:pt x="338" y="1520"/>
                    </a:lnTo>
                    <a:lnTo>
                      <a:pt x="355" y="1542"/>
                    </a:lnTo>
                    <a:lnTo>
                      <a:pt x="372" y="1563"/>
                    </a:lnTo>
                    <a:lnTo>
                      <a:pt x="391" y="1583"/>
                    </a:lnTo>
                    <a:lnTo>
                      <a:pt x="411" y="1604"/>
                    </a:lnTo>
                    <a:lnTo>
                      <a:pt x="430" y="1623"/>
                    </a:lnTo>
                    <a:lnTo>
                      <a:pt x="451" y="1643"/>
                    </a:lnTo>
                    <a:lnTo>
                      <a:pt x="472" y="1663"/>
                    </a:lnTo>
                    <a:lnTo>
                      <a:pt x="494" y="1681"/>
                    </a:lnTo>
                    <a:lnTo>
                      <a:pt x="518" y="1700"/>
                    </a:lnTo>
                    <a:lnTo>
                      <a:pt x="567" y="1737"/>
                    </a:lnTo>
                    <a:lnTo>
                      <a:pt x="567" y="1737"/>
                    </a:lnTo>
                    <a:lnTo>
                      <a:pt x="531" y="1758"/>
                    </a:lnTo>
                    <a:lnTo>
                      <a:pt x="498" y="1780"/>
                    </a:lnTo>
                    <a:lnTo>
                      <a:pt x="466" y="1803"/>
                    </a:lnTo>
                    <a:lnTo>
                      <a:pt x="435" y="1827"/>
                    </a:lnTo>
                    <a:lnTo>
                      <a:pt x="404" y="1850"/>
                    </a:lnTo>
                    <a:lnTo>
                      <a:pt x="375" y="1875"/>
                    </a:lnTo>
                    <a:lnTo>
                      <a:pt x="348" y="1899"/>
                    </a:lnTo>
                    <a:lnTo>
                      <a:pt x="321" y="1924"/>
                    </a:lnTo>
                    <a:lnTo>
                      <a:pt x="295" y="1950"/>
                    </a:lnTo>
                    <a:lnTo>
                      <a:pt x="269" y="1976"/>
                    </a:lnTo>
                    <a:lnTo>
                      <a:pt x="245" y="2003"/>
                    </a:lnTo>
                    <a:lnTo>
                      <a:pt x="223" y="2030"/>
                    </a:lnTo>
                    <a:lnTo>
                      <a:pt x="201" y="2057"/>
                    </a:lnTo>
                    <a:lnTo>
                      <a:pt x="181" y="2085"/>
                    </a:lnTo>
                    <a:lnTo>
                      <a:pt x="162" y="2114"/>
                    </a:lnTo>
                    <a:lnTo>
                      <a:pt x="143" y="2143"/>
                    </a:lnTo>
                    <a:lnTo>
                      <a:pt x="126" y="2173"/>
                    </a:lnTo>
                    <a:lnTo>
                      <a:pt x="110" y="2202"/>
                    </a:lnTo>
                    <a:lnTo>
                      <a:pt x="95" y="2233"/>
                    </a:lnTo>
                    <a:lnTo>
                      <a:pt x="81" y="2264"/>
                    </a:lnTo>
                    <a:lnTo>
                      <a:pt x="68" y="2296"/>
                    </a:lnTo>
                    <a:lnTo>
                      <a:pt x="57" y="2327"/>
                    </a:lnTo>
                    <a:lnTo>
                      <a:pt x="46" y="2360"/>
                    </a:lnTo>
                    <a:lnTo>
                      <a:pt x="36" y="2392"/>
                    </a:lnTo>
                    <a:lnTo>
                      <a:pt x="28" y="2425"/>
                    </a:lnTo>
                    <a:lnTo>
                      <a:pt x="21" y="2460"/>
                    </a:lnTo>
                    <a:lnTo>
                      <a:pt x="15" y="2493"/>
                    </a:lnTo>
                    <a:lnTo>
                      <a:pt x="10" y="2529"/>
                    </a:lnTo>
                    <a:lnTo>
                      <a:pt x="5" y="2563"/>
                    </a:lnTo>
                    <a:lnTo>
                      <a:pt x="3" y="2599"/>
                    </a:lnTo>
                    <a:lnTo>
                      <a:pt x="1" y="2635"/>
                    </a:lnTo>
                    <a:lnTo>
                      <a:pt x="0" y="2672"/>
                    </a:lnTo>
                    <a:lnTo>
                      <a:pt x="0" y="2672"/>
                    </a:lnTo>
                    <a:lnTo>
                      <a:pt x="1" y="2730"/>
                    </a:lnTo>
                    <a:lnTo>
                      <a:pt x="6" y="2788"/>
                    </a:lnTo>
                    <a:lnTo>
                      <a:pt x="12" y="2843"/>
                    </a:lnTo>
                    <a:lnTo>
                      <a:pt x="22" y="2899"/>
                    </a:lnTo>
                    <a:lnTo>
                      <a:pt x="35" y="2953"/>
                    </a:lnTo>
                    <a:lnTo>
                      <a:pt x="49" y="3007"/>
                    </a:lnTo>
                    <a:lnTo>
                      <a:pt x="68" y="3059"/>
                    </a:lnTo>
                    <a:lnTo>
                      <a:pt x="88" y="3111"/>
                    </a:lnTo>
                    <a:lnTo>
                      <a:pt x="111" y="3160"/>
                    </a:lnTo>
                    <a:lnTo>
                      <a:pt x="137" y="3209"/>
                    </a:lnTo>
                    <a:lnTo>
                      <a:pt x="165" y="3257"/>
                    </a:lnTo>
                    <a:lnTo>
                      <a:pt x="197" y="3304"/>
                    </a:lnTo>
                    <a:lnTo>
                      <a:pt x="231" y="3350"/>
                    </a:lnTo>
                    <a:lnTo>
                      <a:pt x="268" y="3395"/>
                    </a:lnTo>
                    <a:lnTo>
                      <a:pt x="306" y="3438"/>
                    </a:lnTo>
                    <a:lnTo>
                      <a:pt x="348" y="3480"/>
                    </a:lnTo>
                    <a:lnTo>
                      <a:pt x="348" y="3480"/>
                    </a:lnTo>
                    <a:lnTo>
                      <a:pt x="370" y="3501"/>
                    </a:lnTo>
                    <a:lnTo>
                      <a:pt x="392" y="3521"/>
                    </a:lnTo>
                    <a:lnTo>
                      <a:pt x="414" y="3541"/>
                    </a:lnTo>
                    <a:lnTo>
                      <a:pt x="438" y="3559"/>
                    </a:lnTo>
                    <a:lnTo>
                      <a:pt x="461" y="3578"/>
                    </a:lnTo>
                    <a:lnTo>
                      <a:pt x="486" y="3595"/>
                    </a:lnTo>
                    <a:lnTo>
                      <a:pt x="509" y="3611"/>
                    </a:lnTo>
                    <a:lnTo>
                      <a:pt x="535" y="3627"/>
                    </a:lnTo>
                    <a:lnTo>
                      <a:pt x="560" y="3643"/>
                    </a:lnTo>
                    <a:lnTo>
                      <a:pt x="586" y="3658"/>
                    </a:lnTo>
                    <a:lnTo>
                      <a:pt x="611" y="3671"/>
                    </a:lnTo>
                    <a:lnTo>
                      <a:pt x="639" y="3685"/>
                    </a:lnTo>
                    <a:lnTo>
                      <a:pt x="666" y="3698"/>
                    </a:lnTo>
                    <a:lnTo>
                      <a:pt x="693" y="3709"/>
                    </a:lnTo>
                    <a:lnTo>
                      <a:pt x="721" y="3722"/>
                    </a:lnTo>
                    <a:lnTo>
                      <a:pt x="749" y="3733"/>
                    </a:lnTo>
                    <a:lnTo>
                      <a:pt x="778" y="3743"/>
                    </a:lnTo>
                    <a:lnTo>
                      <a:pt x="807" y="3753"/>
                    </a:lnTo>
                    <a:lnTo>
                      <a:pt x="837" y="3761"/>
                    </a:lnTo>
                    <a:lnTo>
                      <a:pt x="867" y="3769"/>
                    </a:lnTo>
                    <a:lnTo>
                      <a:pt x="928" y="3783"/>
                    </a:lnTo>
                    <a:lnTo>
                      <a:pt x="991" y="3796"/>
                    </a:lnTo>
                    <a:lnTo>
                      <a:pt x="1056" y="3804"/>
                    </a:lnTo>
                    <a:lnTo>
                      <a:pt x="1123" y="3812"/>
                    </a:lnTo>
                    <a:lnTo>
                      <a:pt x="1191" y="3815"/>
                    </a:lnTo>
                    <a:lnTo>
                      <a:pt x="1260" y="3817"/>
                    </a:lnTo>
                    <a:lnTo>
                      <a:pt x="1260" y="3817"/>
                    </a:lnTo>
                    <a:lnTo>
                      <a:pt x="1330" y="3815"/>
                    </a:lnTo>
                    <a:lnTo>
                      <a:pt x="1398" y="3812"/>
                    </a:lnTo>
                    <a:lnTo>
                      <a:pt x="1464" y="3804"/>
                    </a:lnTo>
                    <a:lnTo>
                      <a:pt x="1528" y="3796"/>
                    </a:lnTo>
                    <a:lnTo>
                      <a:pt x="1592" y="3783"/>
                    </a:lnTo>
                    <a:lnTo>
                      <a:pt x="1654" y="3770"/>
                    </a:lnTo>
                    <a:lnTo>
                      <a:pt x="1713" y="3753"/>
                    </a:lnTo>
                    <a:lnTo>
                      <a:pt x="1743" y="3743"/>
                    </a:lnTo>
                    <a:lnTo>
                      <a:pt x="1772" y="3733"/>
                    </a:lnTo>
                    <a:lnTo>
                      <a:pt x="1801" y="3722"/>
                    </a:lnTo>
                    <a:lnTo>
                      <a:pt x="1829" y="3711"/>
                    </a:lnTo>
                    <a:lnTo>
                      <a:pt x="1856" y="3698"/>
                    </a:lnTo>
                    <a:lnTo>
                      <a:pt x="1883" y="3686"/>
                    </a:lnTo>
                    <a:lnTo>
                      <a:pt x="1910" y="3672"/>
                    </a:lnTo>
                    <a:lnTo>
                      <a:pt x="1938" y="3658"/>
                    </a:lnTo>
                    <a:lnTo>
                      <a:pt x="1963" y="3643"/>
                    </a:lnTo>
                    <a:lnTo>
                      <a:pt x="1989" y="3628"/>
                    </a:lnTo>
                    <a:lnTo>
                      <a:pt x="2014" y="3612"/>
                    </a:lnTo>
                    <a:lnTo>
                      <a:pt x="2039" y="3596"/>
                    </a:lnTo>
                    <a:lnTo>
                      <a:pt x="2063" y="3579"/>
                    </a:lnTo>
                    <a:lnTo>
                      <a:pt x="2087" y="3560"/>
                    </a:lnTo>
                    <a:lnTo>
                      <a:pt x="2110" y="3542"/>
                    </a:lnTo>
                    <a:lnTo>
                      <a:pt x="2133" y="3522"/>
                    </a:lnTo>
                    <a:lnTo>
                      <a:pt x="2156" y="3502"/>
                    </a:lnTo>
                    <a:lnTo>
                      <a:pt x="2178" y="3483"/>
                    </a:lnTo>
                    <a:lnTo>
                      <a:pt x="2178" y="3483"/>
                    </a:lnTo>
                    <a:lnTo>
                      <a:pt x="2221" y="3440"/>
                    </a:lnTo>
                    <a:lnTo>
                      <a:pt x="2262" y="3395"/>
                    </a:lnTo>
                    <a:lnTo>
                      <a:pt x="2299" y="3351"/>
                    </a:lnTo>
                    <a:lnTo>
                      <a:pt x="2316" y="3327"/>
                    </a:lnTo>
                    <a:lnTo>
                      <a:pt x="2333" y="3304"/>
                    </a:lnTo>
                    <a:lnTo>
                      <a:pt x="2349" y="3279"/>
                    </a:lnTo>
                    <a:lnTo>
                      <a:pt x="2365" y="3256"/>
                    </a:lnTo>
                    <a:lnTo>
                      <a:pt x="2380" y="3231"/>
                    </a:lnTo>
                    <a:lnTo>
                      <a:pt x="2393" y="3207"/>
                    </a:lnTo>
                    <a:lnTo>
                      <a:pt x="2407" y="3181"/>
                    </a:lnTo>
                    <a:lnTo>
                      <a:pt x="2421" y="3155"/>
                    </a:lnTo>
                    <a:lnTo>
                      <a:pt x="2433" y="3129"/>
                    </a:lnTo>
                    <a:lnTo>
                      <a:pt x="2444" y="3103"/>
                    </a:lnTo>
                    <a:lnTo>
                      <a:pt x="2455" y="3077"/>
                    </a:lnTo>
                    <a:lnTo>
                      <a:pt x="2465" y="3050"/>
                    </a:lnTo>
                    <a:lnTo>
                      <a:pt x="2475" y="3023"/>
                    </a:lnTo>
                    <a:lnTo>
                      <a:pt x="2483" y="2996"/>
                    </a:lnTo>
                    <a:lnTo>
                      <a:pt x="2491" y="2968"/>
                    </a:lnTo>
                    <a:lnTo>
                      <a:pt x="2498" y="2939"/>
                    </a:lnTo>
                    <a:lnTo>
                      <a:pt x="2506" y="2911"/>
                    </a:lnTo>
                    <a:lnTo>
                      <a:pt x="2511" y="2883"/>
                    </a:lnTo>
                    <a:lnTo>
                      <a:pt x="2517" y="2853"/>
                    </a:lnTo>
                    <a:lnTo>
                      <a:pt x="2520" y="2825"/>
                    </a:lnTo>
                    <a:lnTo>
                      <a:pt x="2528" y="2764"/>
                    </a:lnTo>
                    <a:lnTo>
                      <a:pt x="2533" y="2704"/>
                    </a:lnTo>
                    <a:lnTo>
                      <a:pt x="2534" y="2641"/>
                    </a:lnTo>
                    <a:lnTo>
                      <a:pt x="2534" y="2641"/>
                    </a:lnTo>
                    <a:lnTo>
                      <a:pt x="2533" y="2607"/>
                    </a:lnTo>
                    <a:lnTo>
                      <a:pt x="2532" y="2572"/>
                    </a:lnTo>
                    <a:lnTo>
                      <a:pt x="2529" y="2538"/>
                    </a:lnTo>
                    <a:lnTo>
                      <a:pt x="2525" y="2503"/>
                    </a:lnTo>
                    <a:lnTo>
                      <a:pt x="2520" y="2470"/>
                    </a:lnTo>
                    <a:lnTo>
                      <a:pt x="2514" y="2437"/>
                    </a:lnTo>
                    <a:lnTo>
                      <a:pt x="2507" y="2404"/>
                    </a:lnTo>
                    <a:lnTo>
                      <a:pt x="2498" y="2372"/>
                    </a:lnTo>
                    <a:lnTo>
                      <a:pt x="2490" y="2340"/>
                    </a:lnTo>
                    <a:lnTo>
                      <a:pt x="2479" y="2310"/>
                    </a:lnTo>
                    <a:lnTo>
                      <a:pt x="2467" y="2279"/>
                    </a:lnTo>
                    <a:lnTo>
                      <a:pt x="2455" y="2248"/>
                    </a:lnTo>
                    <a:lnTo>
                      <a:pt x="2442" y="2218"/>
                    </a:lnTo>
                    <a:lnTo>
                      <a:pt x="2427" y="2189"/>
                    </a:lnTo>
                    <a:lnTo>
                      <a:pt x="2411" y="2160"/>
                    </a:lnTo>
                    <a:lnTo>
                      <a:pt x="2395" y="2131"/>
                    </a:lnTo>
                    <a:lnTo>
                      <a:pt x="2376" y="2104"/>
                    </a:lnTo>
                    <a:lnTo>
                      <a:pt x="2358" y="2075"/>
                    </a:lnTo>
                    <a:lnTo>
                      <a:pt x="2337" y="2048"/>
                    </a:lnTo>
                    <a:lnTo>
                      <a:pt x="2316" y="2021"/>
                    </a:lnTo>
                    <a:lnTo>
                      <a:pt x="2294" y="1995"/>
                    </a:lnTo>
                    <a:lnTo>
                      <a:pt x="2270" y="1969"/>
                    </a:lnTo>
                    <a:lnTo>
                      <a:pt x="2247" y="1944"/>
                    </a:lnTo>
                    <a:lnTo>
                      <a:pt x="2221" y="1919"/>
                    </a:lnTo>
                    <a:lnTo>
                      <a:pt x="2194" y="1894"/>
                    </a:lnTo>
                    <a:lnTo>
                      <a:pt x="2167" y="1870"/>
                    </a:lnTo>
                    <a:lnTo>
                      <a:pt x="2138" y="1846"/>
                    </a:lnTo>
                    <a:lnTo>
                      <a:pt x="2109" y="1823"/>
                    </a:lnTo>
                    <a:lnTo>
                      <a:pt x="2078" y="1801"/>
                    </a:lnTo>
                    <a:lnTo>
                      <a:pt x="2046" y="1778"/>
                    </a:lnTo>
                    <a:lnTo>
                      <a:pt x="2013" y="1756"/>
                    </a:lnTo>
                    <a:lnTo>
                      <a:pt x="1978" y="1735"/>
                    </a:lnTo>
                    <a:lnTo>
                      <a:pt x="1978" y="1735"/>
                    </a:lnTo>
                    <a:close/>
                    <a:moveTo>
                      <a:pt x="869" y="673"/>
                    </a:moveTo>
                    <a:lnTo>
                      <a:pt x="869" y="673"/>
                    </a:lnTo>
                    <a:lnTo>
                      <a:pt x="889" y="656"/>
                    </a:lnTo>
                    <a:lnTo>
                      <a:pt x="910" y="640"/>
                    </a:lnTo>
                    <a:lnTo>
                      <a:pt x="932" y="625"/>
                    </a:lnTo>
                    <a:lnTo>
                      <a:pt x="954" y="612"/>
                    </a:lnTo>
                    <a:lnTo>
                      <a:pt x="977" y="599"/>
                    </a:lnTo>
                    <a:lnTo>
                      <a:pt x="1001" y="588"/>
                    </a:lnTo>
                    <a:lnTo>
                      <a:pt x="1026" y="577"/>
                    </a:lnTo>
                    <a:lnTo>
                      <a:pt x="1051" y="568"/>
                    </a:lnTo>
                    <a:lnTo>
                      <a:pt x="1077" y="560"/>
                    </a:lnTo>
                    <a:lnTo>
                      <a:pt x="1103" y="552"/>
                    </a:lnTo>
                    <a:lnTo>
                      <a:pt x="1130" y="546"/>
                    </a:lnTo>
                    <a:lnTo>
                      <a:pt x="1159" y="541"/>
                    </a:lnTo>
                    <a:lnTo>
                      <a:pt x="1188" y="538"/>
                    </a:lnTo>
                    <a:lnTo>
                      <a:pt x="1218" y="535"/>
                    </a:lnTo>
                    <a:lnTo>
                      <a:pt x="1249" y="534"/>
                    </a:lnTo>
                    <a:lnTo>
                      <a:pt x="1279" y="533"/>
                    </a:lnTo>
                    <a:lnTo>
                      <a:pt x="1279" y="533"/>
                    </a:lnTo>
                    <a:lnTo>
                      <a:pt x="1310" y="534"/>
                    </a:lnTo>
                    <a:lnTo>
                      <a:pt x="1341" y="535"/>
                    </a:lnTo>
                    <a:lnTo>
                      <a:pt x="1371" y="538"/>
                    </a:lnTo>
                    <a:lnTo>
                      <a:pt x="1399" y="541"/>
                    </a:lnTo>
                    <a:lnTo>
                      <a:pt x="1427" y="546"/>
                    </a:lnTo>
                    <a:lnTo>
                      <a:pt x="1453" y="552"/>
                    </a:lnTo>
                    <a:lnTo>
                      <a:pt x="1480" y="560"/>
                    </a:lnTo>
                    <a:lnTo>
                      <a:pt x="1505" y="568"/>
                    </a:lnTo>
                    <a:lnTo>
                      <a:pt x="1530" y="577"/>
                    </a:lnTo>
                    <a:lnTo>
                      <a:pt x="1553" y="587"/>
                    </a:lnTo>
                    <a:lnTo>
                      <a:pt x="1576" y="599"/>
                    </a:lnTo>
                    <a:lnTo>
                      <a:pt x="1599" y="612"/>
                    </a:lnTo>
                    <a:lnTo>
                      <a:pt x="1621" y="625"/>
                    </a:lnTo>
                    <a:lnTo>
                      <a:pt x="1642" y="640"/>
                    </a:lnTo>
                    <a:lnTo>
                      <a:pt x="1661" y="655"/>
                    </a:lnTo>
                    <a:lnTo>
                      <a:pt x="1681" y="672"/>
                    </a:lnTo>
                    <a:lnTo>
                      <a:pt x="1681" y="672"/>
                    </a:lnTo>
                    <a:lnTo>
                      <a:pt x="1698" y="689"/>
                    </a:lnTo>
                    <a:lnTo>
                      <a:pt x="1716" y="706"/>
                    </a:lnTo>
                    <a:lnTo>
                      <a:pt x="1732" y="725"/>
                    </a:lnTo>
                    <a:lnTo>
                      <a:pt x="1745" y="743"/>
                    </a:lnTo>
                    <a:lnTo>
                      <a:pt x="1759" y="762"/>
                    </a:lnTo>
                    <a:lnTo>
                      <a:pt x="1771" y="780"/>
                    </a:lnTo>
                    <a:lnTo>
                      <a:pt x="1782" y="800"/>
                    </a:lnTo>
                    <a:lnTo>
                      <a:pt x="1791" y="820"/>
                    </a:lnTo>
                    <a:lnTo>
                      <a:pt x="1799" y="840"/>
                    </a:lnTo>
                    <a:lnTo>
                      <a:pt x="1808" y="860"/>
                    </a:lnTo>
                    <a:lnTo>
                      <a:pt x="1814" y="881"/>
                    </a:lnTo>
                    <a:lnTo>
                      <a:pt x="1819" y="902"/>
                    </a:lnTo>
                    <a:lnTo>
                      <a:pt x="1823" y="925"/>
                    </a:lnTo>
                    <a:lnTo>
                      <a:pt x="1825" y="947"/>
                    </a:lnTo>
                    <a:lnTo>
                      <a:pt x="1828" y="969"/>
                    </a:lnTo>
                    <a:lnTo>
                      <a:pt x="1828" y="992"/>
                    </a:lnTo>
                    <a:lnTo>
                      <a:pt x="1828" y="992"/>
                    </a:lnTo>
                    <a:lnTo>
                      <a:pt x="1828" y="1017"/>
                    </a:lnTo>
                    <a:lnTo>
                      <a:pt x="1825" y="1042"/>
                    </a:lnTo>
                    <a:lnTo>
                      <a:pt x="1823" y="1066"/>
                    </a:lnTo>
                    <a:lnTo>
                      <a:pt x="1818" y="1090"/>
                    </a:lnTo>
                    <a:lnTo>
                      <a:pt x="1812" y="1113"/>
                    </a:lnTo>
                    <a:lnTo>
                      <a:pt x="1806" y="1136"/>
                    </a:lnTo>
                    <a:lnTo>
                      <a:pt x="1797" y="1159"/>
                    </a:lnTo>
                    <a:lnTo>
                      <a:pt x="1787" y="1181"/>
                    </a:lnTo>
                    <a:lnTo>
                      <a:pt x="1776" y="1203"/>
                    </a:lnTo>
                    <a:lnTo>
                      <a:pt x="1765" y="1225"/>
                    </a:lnTo>
                    <a:lnTo>
                      <a:pt x="1751" y="1246"/>
                    </a:lnTo>
                    <a:lnTo>
                      <a:pt x="1737" y="1267"/>
                    </a:lnTo>
                    <a:lnTo>
                      <a:pt x="1721" y="1287"/>
                    </a:lnTo>
                    <a:lnTo>
                      <a:pt x="1703" y="1308"/>
                    </a:lnTo>
                    <a:lnTo>
                      <a:pt x="1685" y="1327"/>
                    </a:lnTo>
                    <a:lnTo>
                      <a:pt x="1665" y="1346"/>
                    </a:lnTo>
                    <a:lnTo>
                      <a:pt x="1665" y="1346"/>
                    </a:lnTo>
                    <a:lnTo>
                      <a:pt x="1644" y="1366"/>
                    </a:lnTo>
                    <a:lnTo>
                      <a:pt x="1623" y="1383"/>
                    </a:lnTo>
                    <a:lnTo>
                      <a:pt x="1601" y="1399"/>
                    </a:lnTo>
                    <a:lnTo>
                      <a:pt x="1579" y="1414"/>
                    </a:lnTo>
                    <a:lnTo>
                      <a:pt x="1557" y="1429"/>
                    </a:lnTo>
                    <a:lnTo>
                      <a:pt x="1533" y="1441"/>
                    </a:lnTo>
                    <a:lnTo>
                      <a:pt x="1511" y="1452"/>
                    </a:lnTo>
                    <a:lnTo>
                      <a:pt x="1486" y="1462"/>
                    </a:lnTo>
                    <a:lnTo>
                      <a:pt x="1463" y="1472"/>
                    </a:lnTo>
                    <a:lnTo>
                      <a:pt x="1438" y="1479"/>
                    </a:lnTo>
                    <a:lnTo>
                      <a:pt x="1414" y="1485"/>
                    </a:lnTo>
                    <a:lnTo>
                      <a:pt x="1388" y="1490"/>
                    </a:lnTo>
                    <a:lnTo>
                      <a:pt x="1363" y="1495"/>
                    </a:lnTo>
                    <a:lnTo>
                      <a:pt x="1336" y="1498"/>
                    </a:lnTo>
                    <a:lnTo>
                      <a:pt x="1310" y="1500"/>
                    </a:lnTo>
                    <a:lnTo>
                      <a:pt x="1282" y="1500"/>
                    </a:lnTo>
                    <a:lnTo>
                      <a:pt x="1282" y="1500"/>
                    </a:lnTo>
                    <a:lnTo>
                      <a:pt x="1255" y="1500"/>
                    </a:lnTo>
                    <a:lnTo>
                      <a:pt x="1228" y="1498"/>
                    </a:lnTo>
                    <a:lnTo>
                      <a:pt x="1201" y="1495"/>
                    </a:lnTo>
                    <a:lnTo>
                      <a:pt x="1175" y="1490"/>
                    </a:lnTo>
                    <a:lnTo>
                      <a:pt x="1149" y="1485"/>
                    </a:lnTo>
                    <a:lnTo>
                      <a:pt x="1123" y="1478"/>
                    </a:lnTo>
                    <a:lnTo>
                      <a:pt x="1098" y="1470"/>
                    </a:lnTo>
                    <a:lnTo>
                      <a:pt x="1074" y="1461"/>
                    </a:lnTo>
                    <a:lnTo>
                      <a:pt x="1049" y="1451"/>
                    </a:lnTo>
                    <a:lnTo>
                      <a:pt x="1024" y="1438"/>
                    </a:lnTo>
                    <a:lnTo>
                      <a:pt x="1001" y="1426"/>
                    </a:lnTo>
                    <a:lnTo>
                      <a:pt x="977" y="1411"/>
                    </a:lnTo>
                    <a:lnTo>
                      <a:pt x="954" y="1396"/>
                    </a:lnTo>
                    <a:lnTo>
                      <a:pt x="932" y="1379"/>
                    </a:lnTo>
                    <a:lnTo>
                      <a:pt x="910" y="1361"/>
                    </a:lnTo>
                    <a:lnTo>
                      <a:pt x="887" y="1342"/>
                    </a:lnTo>
                    <a:lnTo>
                      <a:pt x="887" y="1342"/>
                    </a:lnTo>
                    <a:lnTo>
                      <a:pt x="867" y="1323"/>
                    </a:lnTo>
                    <a:lnTo>
                      <a:pt x="847" y="1303"/>
                    </a:lnTo>
                    <a:lnTo>
                      <a:pt x="830" y="1282"/>
                    </a:lnTo>
                    <a:lnTo>
                      <a:pt x="812" y="1262"/>
                    </a:lnTo>
                    <a:lnTo>
                      <a:pt x="796" y="1241"/>
                    </a:lnTo>
                    <a:lnTo>
                      <a:pt x="783" y="1222"/>
                    </a:lnTo>
                    <a:lnTo>
                      <a:pt x="770" y="1201"/>
                    </a:lnTo>
                    <a:lnTo>
                      <a:pt x="759" y="1178"/>
                    </a:lnTo>
                    <a:lnTo>
                      <a:pt x="748" y="1157"/>
                    </a:lnTo>
                    <a:lnTo>
                      <a:pt x="740" y="1135"/>
                    </a:lnTo>
                    <a:lnTo>
                      <a:pt x="732" y="1113"/>
                    </a:lnTo>
                    <a:lnTo>
                      <a:pt x="727" y="1091"/>
                    </a:lnTo>
                    <a:lnTo>
                      <a:pt x="722" y="1069"/>
                    </a:lnTo>
                    <a:lnTo>
                      <a:pt x="719" y="1045"/>
                    </a:lnTo>
                    <a:lnTo>
                      <a:pt x="717" y="1022"/>
                    </a:lnTo>
                    <a:lnTo>
                      <a:pt x="716" y="997"/>
                    </a:lnTo>
                    <a:lnTo>
                      <a:pt x="716" y="997"/>
                    </a:lnTo>
                    <a:lnTo>
                      <a:pt x="717" y="974"/>
                    </a:lnTo>
                    <a:lnTo>
                      <a:pt x="719" y="950"/>
                    </a:lnTo>
                    <a:lnTo>
                      <a:pt x="721" y="928"/>
                    </a:lnTo>
                    <a:lnTo>
                      <a:pt x="726" y="906"/>
                    </a:lnTo>
                    <a:lnTo>
                      <a:pt x="731" y="884"/>
                    </a:lnTo>
                    <a:lnTo>
                      <a:pt x="737" y="863"/>
                    </a:lnTo>
                    <a:lnTo>
                      <a:pt x="746" y="842"/>
                    </a:lnTo>
                    <a:lnTo>
                      <a:pt x="754" y="822"/>
                    </a:lnTo>
                    <a:lnTo>
                      <a:pt x="764" y="803"/>
                    </a:lnTo>
                    <a:lnTo>
                      <a:pt x="775" y="783"/>
                    </a:lnTo>
                    <a:lnTo>
                      <a:pt x="788" y="763"/>
                    </a:lnTo>
                    <a:lnTo>
                      <a:pt x="801" y="745"/>
                    </a:lnTo>
                    <a:lnTo>
                      <a:pt x="817" y="726"/>
                    </a:lnTo>
                    <a:lnTo>
                      <a:pt x="833" y="708"/>
                    </a:lnTo>
                    <a:lnTo>
                      <a:pt x="851" y="690"/>
                    </a:lnTo>
                    <a:lnTo>
                      <a:pt x="869" y="673"/>
                    </a:lnTo>
                    <a:lnTo>
                      <a:pt x="869" y="673"/>
                    </a:lnTo>
                    <a:close/>
                    <a:moveTo>
                      <a:pt x="1788" y="3099"/>
                    </a:moveTo>
                    <a:lnTo>
                      <a:pt x="1788" y="3099"/>
                    </a:lnTo>
                    <a:lnTo>
                      <a:pt x="1762" y="3122"/>
                    </a:lnTo>
                    <a:lnTo>
                      <a:pt x="1735" y="3144"/>
                    </a:lnTo>
                    <a:lnTo>
                      <a:pt x="1708" y="3164"/>
                    </a:lnTo>
                    <a:lnTo>
                      <a:pt x="1679" y="3182"/>
                    </a:lnTo>
                    <a:lnTo>
                      <a:pt x="1649" y="3199"/>
                    </a:lnTo>
                    <a:lnTo>
                      <a:pt x="1620" y="3214"/>
                    </a:lnTo>
                    <a:lnTo>
                      <a:pt x="1589" y="3229"/>
                    </a:lnTo>
                    <a:lnTo>
                      <a:pt x="1555" y="3241"/>
                    </a:lnTo>
                    <a:lnTo>
                      <a:pt x="1523" y="3252"/>
                    </a:lnTo>
                    <a:lnTo>
                      <a:pt x="1489" y="3262"/>
                    </a:lnTo>
                    <a:lnTo>
                      <a:pt x="1453" y="3270"/>
                    </a:lnTo>
                    <a:lnTo>
                      <a:pt x="1417" y="3276"/>
                    </a:lnTo>
                    <a:lnTo>
                      <a:pt x="1380" y="3282"/>
                    </a:lnTo>
                    <a:lnTo>
                      <a:pt x="1342" y="3284"/>
                    </a:lnTo>
                    <a:lnTo>
                      <a:pt x="1303" y="3287"/>
                    </a:lnTo>
                    <a:lnTo>
                      <a:pt x="1262" y="3288"/>
                    </a:lnTo>
                    <a:lnTo>
                      <a:pt x="1262" y="3288"/>
                    </a:lnTo>
                    <a:lnTo>
                      <a:pt x="1223" y="3287"/>
                    </a:lnTo>
                    <a:lnTo>
                      <a:pt x="1183" y="3286"/>
                    </a:lnTo>
                    <a:lnTo>
                      <a:pt x="1145" y="3282"/>
                    </a:lnTo>
                    <a:lnTo>
                      <a:pt x="1108" y="3277"/>
                    </a:lnTo>
                    <a:lnTo>
                      <a:pt x="1072" y="3271"/>
                    </a:lnTo>
                    <a:lnTo>
                      <a:pt x="1037" y="3263"/>
                    </a:lnTo>
                    <a:lnTo>
                      <a:pt x="1003" y="3255"/>
                    </a:lnTo>
                    <a:lnTo>
                      <a:pt x="970" y="3244"/>
                    </a:lnTo>
                    <a:lnTo>
                      <a:pt x="937" y="3233"/>
                    </a:lnTo>
                    <a:lnTo>
                      <a:pt x="906" y="3219"/>
                    </a:lnTo>
                    <a:lnTo>
                      <a:pt x="876" y="3205"/>
                    </a:lnTo>
                    <a:lnTo>
                      <a:pt x="847" y="3189"/>
                    </a:lnTo>
                    <a:lnTo>
                      <a:pt x="818" y="3172"/>
                    </a:lnTo>
                    <a:lnTo>
                      <a:pt x="791" y="3154"/>
                    </a:lnTo>
                    <a:lnTo>
                      <a:pt x="765" y="3134"/>
                    </a:lnTo>
                    <a:lnTo>
                      <a:pt x="740" y="3113"/>
                    </a:lnTo>
                    <a:lnTo>
                      <a:pt x="740" y="3113"/>
                    </a:lnTo>
                    <a:lnTo>
                      <a:pt x="716" y="3091"/>
                    </a:lnTo>
                    <a:lnTo>
                      <a:pt x="695" y="3069"/>
                    </a:lnTo>
                    <a:lnTo>
                      <a:pt x="674" y="3045"/>
                    </a:lnTo>
                    <a:lnTo>
                      <a:pt x="656" y="3021"/>
                    </a:lnTo>
                    <a:lnTo>
                      <a:pt x="639" y="2996"/>
                    </a:lnTo>
                    <a:lnTo>
                      <a:pt x="623" y="2971"/>
                    </a:lnTo>
                    <a:lnTo>
                      <a:pt x="609" y="2945"/>
                    </a:lnTo>
                    <a:lnTo>
                      <a:pt x="595" y="2918"/>
                    </a:lnTo>
                    <a:lnTo>
                      <a:pt x="584" y="2891"/>
                    </a:lnTo>
                    <a:lnTo>
                      <a:pt x="576" y="2863"/>
                    </a:lnTo>
                    <a:lnTo>
                      <a:pt x="567" y="2835"/>
                    </a:lnTo>
                    <a:lnTo>
                      <a:pt x="561" y="2805"/>
                    </a:lnTo>
                    <a:lnTo>
                      <a:pt x="555" y="2774"/>
                    </a:lnTo>
                    <a:lnTo>
                      <a:pt x="551" y="2743"/>
                    </a:lnTo>
                    <a:lnTo>
                      <a:pt x="550" y="2711"/>
                    </a:lnTo>
                    <a:lnTo>
                      <a:pt x="549" y="2678"/>
                    </a:lnTo>
                    <a:lnTo>
                      <a:pt x="549" y="2678"/>
                    </a:lnTo>
                    <a:lnTo>
                      <a:pt x="550" y="2645"/>
                    </a:lnTo>
                    <a:lnTo>
                      <a:pt x="552" y="2613"/>
                    </a:lnTo>
                    <a:lnTo>
                      <a:pt x="556" y="2581"/>
                    </a:lnTo>
                    <a:lnTo>
                      <a:pt x="562" y="2549"/>
                    </a:lnTo>
                    <a:lnTo>
                      <a:pt x="570" y="2519"/>
                    </a:lnTo>
                    <a:lnTo>
                      <a:pt x="578" y="2488"/>
                    </a:lnTo>
                    <a:lnTo>
                      <a:pt x="589" y="2459"/>
                    </a:lnTo>
                    <a:lnTo>
                      <a:pt x="602" y="2429"/>
                    </a:lnTo>
                    <a:lnTo>
                      <a:pt x="615" y="2401"/>
                    </a:lnTo>
                    <a:lnTo>
                      <a:pt x="631" y="2372"/>
                    </a:lnTo>
                    <a:lnTo>
                      <a:pt x="648" y="2345"/>
                    </a:lnTo>
                    <a:lnTo>
                      <a:pt x="668" y="2318"/>
                    </a:lnTo>
                    <a:lnTo>
                      <a:pt x="688" y="2291"/>
                    </a:lnTo>
                    <a:lnTo>
                      <a:pt x="711" y="2265"/>
                    </a:lnTo>
                    <a:lnTo>
                      <a:pt x="735" y="2239"/>
                    </a:lnTo>
                    <a:lnTo>
                      <a:pt x="761" y="2213"/>
                    </a:lnTo>
                    <a:lnTo>
                      <a:pt x="761" y="2213"/>
                    </a:lnTo>
                    <a:lnTo>
                      <a:pt x="789" y="2190"/>
                    </a:lnTo>
                    <a:lnTo>
                      <a:pt x="817" y="2167"/>
                    </a:lnTo>
                    <a:lnTo>
                      <a:pt x="846" y="2146"/>
                    </a:lnTo>
                    <a:lnTo>
                      <a:pt x="874" y="2126"/>
                    </a:lnTo>
                    <a:lnTo>
                      <a:pt x="905" y="2108"/>
                    </a:lnTo>
                    <a:lnTo>
                      <a:pt x="934" y="2091"/>
                    </a:lnTo>
                    <a:lnTo>
                      <a:pt x="965" y="2077"/>
                    </a:lnTo>
                    <a:lnTo>
                      <a:pt x="997" y="2064"/>
                    </a:lnTo>
                    <a:lnTo>
                      <a:pt x="1029" y="2052"/>
                    </a:lnTo>
                    <a:lnTo>
                      <a:pt x="1062" y="2042"/>
                    </a:lnTo>
                    <a:lnTo>
                      <a:pt x="1096" y="2034"/>
                    </a:lnTo>
                    <a:lnTo>
                      <a:pt x="1130" y="2027"/>
                    </a:lnTo>
                    <a:lnTo>
                      <a:pt x="1165" y="2021"/>
                    </a:lnTo>
                    <a:lnTo>
                      <a:pt x="1201" y="2018"/>
                    </a:lnTo>
                    <a:lnTo>
                      <a:pt x="1237" y="2015"/>
                    </a:lnTo>
                    <a:lnTo>
                      <a:pt x="1274" y="2015"/>
                    </a:lnTo>
                    <a:lnTo>
                      <a:pt x="1274" y="2015"/>
                    </a:lnTo>
                    <a:lnTo>
                      <a:pt x="1311" y="2015"/>
                    </a:lnTo>
                    <a:lnTo>
                      <a:pt x="1348" y="2018"/>
                    </a:lnTo>
                    <a:lnTo>
                      <a:pt x="1384" y="2021"/>
                    </a:lnTo>
                    <a:lnTo>
                      <a:pt x="1419" y="2026"/>
                    </a:lnTo>
                    <a:lnTo>
                      <a:pt x="1453" y="2034"/>
                    </a:lnTo>
                    <a:lnTo>
                      <a:pt x="1486" y="2042"/>
                    </a:lnTo>
                    <a:lnTo>
                      <a:pt x="1518" y="2051"/>
                    </a:lnTo>
                    <a:lnTo>
                      <a:pt x="1551" y="2063"/>
                    </a:lnTo>
                    <a:lnTo>
                      <a:pt x="1581" y="2075"/>
                    </a:lnTo>
                    <a:lnTo>
                      <a:pt x="1612" y="2090"/>
                    </a:lnTo>
                    <a:lnTo>
                      <a:pt x="1642" y="2105"/>
                    </a:lnTo>
                    <a:lnTo>
                      <a:pt x="1670" y="2124"/>
                    </a:lnTo>
                    <a:lnTo>
                      <a:pt x="1698" y="2142"/>
                    </a:lnTo>
                    <a:lnTo>
                      <a:pt x="1727" y="2163"/>
                    </a:lnTo>
                    <a:lnTo>
                      <a:pt x="1754" y="2184"/>
                    </a:lnTo>
                    <a:lnTo>
                      <a:pt x="1780" y="2209"/>
                    </a:lnTo>
                    <a:lnTo>
                      <a:pt x="1780" y="2209"/>
                    </a:lnTo>
                    <a:lnTo>
                      <a:pt x="1806" y="2232"/>
                    </a:lnTo>
                    <a:lnTo>
                      <a:pt x="1829" y="2257"/>
                    </a:lnTo>
                    <a:lnTo>
                      <a:pt x="1850" y="2281"/>
                    </a:lnTo>
                    <a:lnTo>
                      <a:pt x="1871" y="2307"/>
                    </a:lnTo>
                    <a:lnTo>
                      <a:pt x="1889" y="2333"/>
                    </a:lnTo>
                    <a:lnTo>
                      <a:pt x="1905" y="2359"/>
                    </a:lnTo>
                    <a:lnTo>
                      <a:pt x="1921" y="2385"/>
                    </a:lnTo>
                    <a:lnTo>
                      <a:pt x="1935" y="2412"/>
                    </a:lnTo>
                    <a:lnTo>
                      <a:pt x="1946" y="2440"/>
                    </a:lnTo>
                    <a:lnTo>
                      <a:pt x="1957" y="2469"/>
                    </a:lnTo>
                    <a:lnTo>
                      <a:pt x="1966" y="2497"/>
                    </a:lnTo>
                    <a:lnTo>
                      <a:pt x="1972" y="2525"/>
                    </a:lnTo>
                    <a:lnTo>
                      <a:pt x="1978" y="2556"/>
                    </a:lnTo>
                    <a:lnTo>
                      <a:pt x="1982" y="2586"/>
                    </a:lnTo>
                    <a:lnTo>
                      <a:pt x="1984" y="2616"/>
                    </a:lnTo>
                    <a:lnTo>
                      <a:pt x="1986" y="2647"/>
                    </a:lnTo>
                    <a:lnTo>
                      <a:pt x="1986" y="2647"/>
                    </a:lnTo>
                    <a:lnTo>
                      <a:pt x="1984" y="2681"/>
                    </a:lnTo>
                    <a:lnTo>
                      <a:pt x="1982" y="2714"/>
                    </a:lnTo>
                    <a:lnTo>
                      <a:pt x="1978" y="2746"/>
                    </a:lnTo>
                    <a:lnTo>
                      <a:pt x="1973" y="2777"/>
                    </a:lnTo>
                    <a:lnTo>
                      <a:pt x="1966" y="2806"/>
                    </a:lnTo>
                    <a:lnTo>
                      <a:pt x="1957" y="2837"/>
                    </a:lnTo>
                    <a:lnTo>
                      <a:pt x="1947" y="2865"/>
                    </a:lnTo>
                    <a:lnTo>
                      <a:pt x="1936" y="2894"/>
                    </a:lnTo>
                    <a:lnTo>
                      <a:pt x="1923" y="2922"/>
                    </a:lnTo>
                    <a:lnTo>
                      <a:pt x="1909" y="2949"/>
                    </a:lnTo>
                    <a:lnTo>
                      <a:pt x="1892" y="2975"/>
                    </a:lnTo>
                    <a:lnTo>
                      <a:pt x="1875" y="3001"/>
                    </a:lnTo>
                    <a:lnTo>
                      <a:pt x="1855" y="3027"/>
                    </a:lnTo>
                    <a:lnTo>
                      <a:pt x="1834" y="3051"/>
                    </a:lnTo>
                    <a:lnTo>
                      <a:pt x="1812" y="3076"/>
                    </a:lnTo>
                    <a:lnTo>
                      <a:pt x="1788" y="3099"/>
                    </a:lnTo>
                    <a:lnTo>
                      <a:pt x="1788" y="3099"/>
                    </a:lnTo>
                    <a:close/>
                  </a:path>
                </a:pathLst>
              </a:custGeom>
              <a:solidFill>
                <a:srgbClr val="00B15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1" name="Freeform 13"/>
              <p:cNvSpPr>
                <a:spLocks noEditPoints="1"/>
              </p:cNvSpPr>
              <p:nvPr userDrawn="1"/>
            </p:nvSpPr>
            <p:spPr bwMode="auto">
              <a:xfrm>
                <a:off x="9908777" y="1487486"/>
                <a:ext cx="1193800" cy="1530349"/>
              </a:xfrm>
              <a:custGeom>
                <a:avLst/>
                <a:gdLst>
                  <a:gd name="T0" fmla="*/ 938 w 2256"/>
                  <a:gd name="T1" fmla="*/ 15 h 2891"/>
                  <a:gd name="T2" fmla="*/ 578 w 2256"/>
                  <a:gd name="T3" fmla="*/ 97 h 2891"/>
                  <a:gd name="T4" fmla="*/ 264 w 2256"/>
                  <a:gd name="T5" fmla="*/ 248 h 2891"/>
                  <a:gd name="T6" fmla="*/ 640 w 2256"/>
                  <a:gd name="T7" fmla="*/ 582 h 2891"/>
                  <a:gd name="T8" fmla="*/ 903 w 2256"/>
                  <a:gd name="T9" fmla="*/ 509 h 2891"/>
                  <a:gd name="T10" fmla="*/ 1200 w 2256"/>
                  <a:gd name="T11" fmla="*/ 487 h 2891"/>
                  <a:gd name="T12" fmla="*/ 1348 w 2256"/>
                  <a:gd name="T13" fmla="*/ 499 h 2891"/>
                  <a:gd name="T14" fmla="*/ 1493 w 2256"/>
                  <a:gd name="T15" fmla="*/ 545 h 2891"/>
                  <a:gd name="T16" fmla="*/ 1604 w 2256"/>
                  <a:gd name="T17" fmla="*/ 624 h 2891"/>
                  <a:gd name="T18" fmla="*/ 1679 w 2256"/>
                  <a:gd name="T19" fmla="*/ 734 h 2891"/>
                  <a:gd name="T20" fmla="*/ 1717 w 2256"/>
                  <a:gd name="T21" fmla="*/ 875 h 2891"/>
                  <a:gd name="T22" fmla="*/ 1693 w 2256"/>
                  <a:gd name="T23" fmla="*/ 1149 h 2891"/>
                  <a:gd name="T24" fmla="*/ 1490 w 2256"/>
                  <a:gd name="T25" fmla="*/ 1091 h 2891"/>
                  <a:gd name="T26" fmla="*/ 1244 w 2256"/>
                  <a:gd name="T27" fmla="*/ 1060 h 2891"/>
                  <a:gd name="T28" fmla="*/ 988 w 2256"/>
                  <a:gd name="T29" fmla="*/ 1060 h 2891"/>
                  <a:gd name="T30" fmla="*/ 666 w 2256"/>
                  <a:gd name="T31" fmla="*/ 1109 h 2891"/>
                  <a:gd name="T32" fmla="*/ 394 w 2256"/>
                  <a:gd name="T33" fmla="*/ 1222 h 2891"/>
                  <a:gd name="T34" fmla="*/ 184 w 2256"/>
                  <a:gd name="T35" fmla="*/ 1399 h 2891"/>
                  <a:gd name="T36" fmla="*/ 49 w 2256"/>
                  <a:gd name="T37" fmla="*/ 1643 h 2891"/>
                  <a:gd name="T38" fmla="*/ 0 w 2256"/>
                  <a:gd name="T39" fmla="*/ 1954 h 2891"/>
                  <a:gd name="T40" fmla="*/ 9 w 2256"/>
                  <a:gd name="T41" fmla="*/ 2107 h 2891"/>
                  <a:gd name="T42" fmla="*/ 42 w 2256"/>
                  <a:gd name="T43" fmla="*/ 2269 h 2891"/>
                  <a:gd name="T44" fmla="*/ 132 w 2256"/>
                  <a:gd name="T45" fmla="*/ 2473 h 2891"/>
                  <a:gd name="T46" fmla="*/ 312 w 2256"/>
                  <a:gd name="T47" fmla="*/ 2678 h 2891"/>
                  <a:gd name="T48" fmla="*/ 539 w 2256"/>
                  <a:gd name="T49" fmla="*/ 2811 h 2891"/>
                  <a:gd name="T50" fmla="*/ 790 w 2256"/>
                  <a:gd name="T51" fmla="*/ 2879 h 2891"/>
                  <a:gd name="T52" fmla="*/ 989 w 2256"/>
                  <a:gd name="T53" fmla="*/ 2891 h 2891"/>
                  <a:gd name="T54" fmla="*/ 1154 w 2256"/>
                  <a:gd name="T55" fmla="*/ 2871 h 2891"/>
                  <a:gd name="T56" fmla="*/ 1431 w 2256"/>
                  <a:gd name="T57" fmla="*/ 2771 h 2891"/>
                  <a:gd name="T58" fmla="*/ 1685 w 2256"/>
                  <a:gd name="T59" fmla="*/ 2593 h 2891"/>
                  <a:gd name="T60" fmla="*/ 2256 w 2256"/>
                  <a:gd name="T61" fmla="*/ 930 h 2891"/>
                  <a:gd name="T62" fmla="*/ 2226 w 2256"/>
                  <a:gd name="T63" fmla="*/ 659 h 2891"/>
                  <a:gd name="T64" fmla="*/ 2115 w 2256"/>
                  <a:gd name="T65" fmla="*/ 396 h 2891"/>
                  <a:gd name="T66" fmla="*/ 1932 w 2256"/>
                  <a:gd name="T67" fmla="*/ 201 h 2891"/>
                  <a:gd name="T68" fmla="*/ 1685 w 2256"/>
                  <a:gd name="T69" fmla="*/ 72 h 2891"/>
                  <a:gd name="T70" fmla="*/ 1383 w 2256"/>
                  <a:gd name="T71" fmla="*/ 7 h 2891"/>
                  <a:gd name="T72" fmla="*/ 1722 w 2256"/>
                  <a:gd name="T73" fmla="*/ 2046 h 2891"/>
                  <a:gd name="T74" fmla="*/ 1531 w 2256"/>
                  <a:gd name="T75" fmla="*/ 2233 h 2891"/>
                  <a:gd name="T76" fmla="*/ 1334 w 2256"/>
                  <a:gd name="T77" fmla="*/ 2343 h 2891"/>
                  <a:gd name="T78" fmla="*/ 1185 w 2256"/>
                  <a:gd name="T79" fmla="*/ 2386 h 2891"/>
                  <a:gd name="T80" fmla="*/ 1052 w 2256"/>
                  <a:gd name="T81" fmla="*/ 2398 h 2891"/>
                  <a:gd name="T82" fmla="*/ 869 w 2256"/>
                  <a:gd name="T83" fmla="*/ 2380 h 2891"/>
                  <a:gd name="T84" fmla="*/ 725 w 2256"/>
                  <a:gd name="T85" fmla="*/ 2325 h 2891"/>
                  <a:gd name="T86" fmla="*/ 619 w 2256"/>
                  <a:gd name="T87" fmla="*/ 2239 h 2891"/>
                  <a:gd name="T88" fmla="*/ 550 w 2256"/>
                  <a:gd name="T89" fmla="*/ 2126 h 2891"/>
                  <a:gd name="T90" fmla="*/ 519 w 2256"/>
                  <a:gd name="T91" fmla="*/ 1989 h 2891"/>
                  <a:gd name="T92" fmla="*/ 523 w 2256"/>
                  <a:gd name="T93" fmla="*/ 1869 h 2891"/>
                  <a:gd name="T94" fmla="*/ 569 w 2256"/>
                  <a:gd name="T95" fmla="*/ 1749 h 2891"/>
                  <a:gd name="T96" fmla="*/ 655 w 2256"/>
                  <a:gd name="T97" fmla="*/ 1651 h 2891"/>
                  <a:gd name="T98" fmla="*/ 778 w 2256"/>
                  <a:gd name="T99" fmla="*/ 1581 h 2891"/>
                  <a:gd name="T100" fmla="*/ 935 w 2256"/>
                  <a:gd name="T101" fmla="*/ 1538 h 2891"/>
                  <a:gd name="T102" fmla="*/ 1089 w 2256"/>
                  <a:gd name="T103" fmla="*/ 1527 h 2891"/>
                  <a:gd name="T104" fmla="*/ 1381 w 2256"/>
                  <a:gd name="T105" fmla="*/ 1545 h 2891"/>
                  <a:gd name="T106" fmla="*/ 1603 w 2256"/>
                  <a:gd name="T107" fmla="*/ 1598 h 2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6" h="2891">
                    <a:moveTo>
                      <a:pt x="1216" y="0"/>
                    </a:moveTo>
                    <a:lnTo>
                      <a:pt x="1216" y="0"/>
                    </a:lnTo>
                    <a:lnTo>
                      <a:pt x="1143" y="0"/>
                    </a:lnTo>
                    <a:lnTo>
                      <a:pt x="1073" y="4"/>
                    </a:lnTo>
                    <a:lnTo>
                      <a:pt x="1005" y="9"/>
                    </a:lnTo>
                    <a:lnTo>
                      <a:pt x="938" y="15"/>
                    </a:lnTo>
                    <a:lnTo>
                      <a:pt x="874" y="25"/>
                    </a:lnTo>
                    <a:lnTo>
                      <a:pt x="813" y="36"/>
                    </a:lnTo>
                    <a:lnTo>
                      <a:pt x="751" y="48"/>
                    </a:lnTo>
                    <a:lnTo>
                      <a:pt x="692" y="63"/>
                    </a:lnTo>
                    <a:lnTo>
                      <a:pt x="635" y="79"/>
                    </a:lnTo>
                    <a:lnTo>
                      <a:pt x="578" y="97"/>
                    </a:lnTo>
                    <a:lnTo>
                      <a:pt x="523" y="118"/>
                    </a:lnTo>
                    <a:lnTo>
                      <a:pt x="470" y="141"/>
                    </a:lnTo>
                    <a:lnTo>
                      <a:pt x="417" y="165"/>
                    </a:lnTo>
                    <a:lnTo>
                      <a:pt x="365" y="191"/>
                    </a:lnTo>
                    <a:lnTo>
                      <a:pt x="315" y="218"/>
                    </a:lnTo>
                    <a:lnTo>
                      <a:pt x="264" y="248"/>
                    </a:lnTo>
                    <a:lnTo>
                      <a:pt x="475" y="661"/>
                    </a:lnTo>
                    <a:lnTo>
                      <a:pt x="475" y="661"/>
                    </a:lnTo>
                    <a:lnTo>
                      <a:pt x="516" y="638"/>
                    </a:lnTo>
                    <a:lnTo>
                      <a:pt x="556" y="617"/>
                    </a:lnTo>
                    <a:lnTo>
                      <a:pt x="598" y="599"/>
                    </a:lnTo>
                    <a:lnTo>
                      <a:pt x="640" y="582"/>
                    </a:lnTo>
                    <a:lnTo>
                      <a:pt x="682" y="566"/>
                    </a:lnTo>
                    <a:lnTo>
                      <a:pt x="724" y="552"/>
                    </a:lnTo>
                    <a:lnTo>
                      <a:pt x="767" y="539"/>
                    </a:lnTo>
                    <a:lnTo>
                      <a:pt x="811" y="527"/>
                    </a:lnTo>
                    <a:lnTo>
                      <a:pt x="856" y="518"/>
                    </a:lnTo>
                    <a:lnTo>
                      <a:pt x="903" y="509"/>
                    </a:lnTo>
                    <a:lnTo>
                      <a:pt x="948" y="503"/>
                    </a:lnTo>
                    <a:lnTo>
                      <a:pt x="996" y="497"/>
                    </a:lnTo>
                    <a:lnTo>
                      <a:pt x="1046" y="492"/>
                    </a:lnTo>
                    <a:lnTo>
                      <a:pt x="1096" y="489"/>
                    </a:lnTo>
                    <a:lnTo>
                      <a:pt x="1147" y="487"/>
                    </a:lnTo>
                    <a:lnTo>
                      <a:pt x="1200" y="487"/>
                    </a:lnTo>
                    <a:lnTo>
                      <a:pt x="1200" y="487"/>
                    </a:lnTo>
                    <a:lnTo>
                      <a:pt x="1232" y="487"/>
                    </a:lnTo>
                    <a:lnTo>
                      <a:pt x="1261" y="488"/>
                    </a:lnTo>
                    <a:lnTo>
                      <a:pt x="1291" y="491"/>
                    </a:lnTo>
                    <a:lnTo>
                      <a:pt x="1319" y="494"/>
                    </a:lnTo>
                    <a:lnTo>
                      <a:pt x="1348" y="499"/>
                    </a:lnTo>
                    <a:lnTo>
                      <a:pt x="1373" y="504"/>
                    </a:lnTo>
                    <a:lnTo>
                      <a:pt x="1399" y="510"/>
                    </a:lnTo>
                    <a:lnTo>
                      <a:pt x="1424" y="518"/>
                    </a:lnTo>
                    <a:lnTo>
                      <a:pt x="1447" y="526"/>
                    </a:lnTo>
                    <a:lnTo>
                      <a:pt x="1471" y="535"/>
                    </a:lnTo>
                    <a:lnTo>
                      <a:pt x="1493" y="545"/>
                    </a:lnTo>
                    <a:lnTo>
                      <a:pt x="1514" y="556"/>
                    </a:lnTo>
                    <a:lnTo>
                      <a:pt x="1534" y="568"/>
                    </a:lnTo>
                    <a:lnTo>
                      <a:pt x="1553" y="580"/>
                    </a:lnTo>
                    <a:lnTo>
                      <a:pt x="1571" y="594"/>
                    </a:lnTo>
                    <a:lnTo>
                      <a:pt x="1588" y="609"/>
                    </a:lnTo>
                    <a:lnTo>
                      <a:pt x="1604" y="624"/>
                    </a:lnTo>
                    <a:lnTo>
                      <a:pt x="1619" y="640"/>
                    </a:lnTo>
                    <a:lnTo>
                      <a:pt x="1633" y="657"/>
                    </a:lnTo>
                    <a:lnTo>
                      <a:pt x="1646" y="675"/>
                    </a:lnTo>
                    <a:lnTo>
                      <a:pt x="1658" y="694"/>
                    </a:lnTo>
                    <a:lnTo>
                      <a:pt x="1669" y="714"/>
                    </a:lnTo>
                    <a:lnTo>
                      <a:pt x="1679" y="734"/>
                    </a:lnTo>
                    <a:lnTo>
                      <a:pt x="1688" y="755"/>
                    </a:lnTo>
                    <a:lnTo>
                      <a:pt x="1696" y="778"/>
                    </a:lnTo>
                    <a:lnTo>
                      <a:pt x="1704" y="801"/>
                    </a:lnTo>
                    <a:lnTo>
                      <a:pt x="1709" y="824"/>
                    </a:lnTo>
                    <a:lnTo>
                      <a:pt x="1714" y="849"/>
                    </a:lnTo>
                    <a:lnTo>
                      <a:pt x="1717" y="875"/>
                    </a:lnTo>
                    <a:lnTo>
                      <a:pt x="1720" y="901"/>
                    </a:lnTo>
                    <a:lnTo>
                      <a:pt x="1722" y="928"/>
                    </a:lnTo>
                    <a:lnTo>
                      <a:pt x="1722" y="956"/>
                    </a:lnTo>
                    <a:lnTo>
                      <a:pt x="1722" y="1161"/>
                    </a:lnTo>
                    <a:lnTo>
                      <a:pt x="1722" y="1161"/>
                    </a:lnTo>
                    <a:lnTo>
                      <a:pt x="1693" y="1149"/>
                    </a:lnTo>
                    <a:lnTo>
                      <a:pt x="1663" y="1137"/>
                    </a:lnTo>
                    <a:lnTo>
                      <a:pt x="1631" y="1126"/>
                    </a:lnTo>
                    <a:lnTo>
                      <a:pt x="1598" y="1116"/>
                    </a:lnTo>
                    <a:lnTo>
                      <a:pt x="1563" y="1107"/>
                    </a:lnTo>
                    <a:lnTo>
                      <a:pt x="1527" y="1098"/>
                    </a:lnTo>
                    <a:lnTo>
                      <a:pt x="1490" y="1091"/>
                    </a:lnTo>
                    <a:lnTo>
                      <a:pt x="1454" y="1083"/>
                    </a:lnTo>
                    <a:lnTo>
                      <a:pt x="1414" y="1077"/>
                    </a:lnTo>
                    <a:lnTo>
                      <a:pt x="1373" y="1072"/>
                    </a:lnTo>
                    <a:lnTo>
                      <a:pt x="1332" y="1067"/>
                    </a:lnTo>
                    <a:lnTo>
                      <a:pt x="1288" y="1064"/>
                    </a:lnTo>
                    <a:lnTo>
                      <a:pt x="1244" y="1060"/>
                    </a:lnTo>
                    <a:lnTo>
                      <a:pt x="1198" y="1059"/>
                    </a:lnTo>
                    <a:lnTo>
                      <a:pt x="1152" y="1056"/>
                    </a:lnTo>
                    <a:lnTo>
                      <a:pt x="1104" y="1056"/>
                    </a:lnTo>
                    <a:lnTo>
                      <a:pt x="1104" y="1056"/>
                    </a:lnTo>
                    <a:lnTo>
                      <a:pt x="1046" y="1057"/>
                    </a:lnTo>
                    <a:lnTo>
                      <a:pt x="988" y="1060"/>
                    </a:lnTo>
                    <a:lnTo>
                      <a:pt x="931" y="1064"/>
                    </a:lnTo>
                    <a:lnTo>
                      <a:pt x="876" y="1070"/>
                    </a:lnTo>
                    <a:lnTo>
                      <a:pt x="821" y="1077"/>
                    </a:lnTo>
                    <a:lnTo>
                      <a:pt x="768" y="1086"/>
                    </a:lnTo>
                    <a:lnTo>
                      <a:pt x="717" y="1097"/>
                    </a:lnTo>
                    <a:lnTo>
                      <a:pt x="666" y="1109"/>
                    </a:lnTo>
                    <a:lnTo>
                      <a:pt x="617" y="1124"/>
                    </a:lnTo>
                    <a:lnTo>
                      <a:pt x="570" y="1140"/>
                    </a:lnTo>
                    <a:lnTo>
                      <a:pt x="523" y="1158"/>
                    </a:lnTo>
                    <a:lnTo>
                      <a:pt x="479" y="1178"/>
                    </a:lnTo>
                    <a:lnTo>
                      <a:pt x="436" y="1199"/>
                    </a:lnTo>
                    <a:lnTo>
                      <a:pt x="394" y="1222"/>
                    </a:lnTo>
                    <a:lnTo>
                      <a:pt x="354" y="1247"/>
                    </a:lnTo>
                    <a:lnTo>
                      <a:pt x="316" y="1274"/>
                    </a:lnTo>
                    <a:lnTo>
                      <a:pt x="280" y="1303"/>
                    </a:lnTo>
                    <a:lnTo>
                      <a:pt x="246" y="1332"/>
                    </a:lnTo>
                    <a:lnTo>
                      <a:pt x="214" y="1364"/>
                    </a:lnTo>
                    <a:lnTo>
                      <a:pt x="184" y="1399"/>
                    </a:lnTo>
                    <a:lnTo>
                      <a:pt x="156" y="1434"/>
                    </a:lnTo>
                    <a:lnTo>
                      <a:pt x="130" y="1473"/>
                    </a:lnTo>
                    <a:lnTo>
                      <a:pt x="105" y="1512"/>
                    </a:lnTo>
                    <a:lnTo>
                      <a:pt x="84" y="1554"/>
                    </a:lnTo>
                    <a:lnTo>
                      <a:pt x="65" y="1597"/>
                    </a:lnTo>
                    <a:lnTo>
                      <a:pt x="49" y="1643"/>
                    </a:lnTo>
                    <a:lnTo>
                      <a:pt x="34" y="1689"/>
                    </a:lnTo>
                    <a:lnTo>
                      <a:pt x="21" y="1739"/>
                    </a:lnTo>
                    <a:lnTo>
                      <a:pt x="13" y="1789"/>
                    </a:lnTo>
                    <a:lnTo>
                      <a:pt x="5" y="1842"/>
                    </a:lnTo>
                    <a:lnTo>
                      <a:pt x="2" y="1898"/>
                    </a:lnTo>
                    <a:lnTo>
                      <a:pt x="0" y="1954"/>
                    </a:lnTo>
                    <a:lnTo>
                      <a:pt x="0" y="1954"/>
                    </a:lnTo>
                    <a:lnTo>
                      <a:pt x="0" y="1986"/>
                    </a:lnTo>
                    <a:lnTo>
                      <a:pt x="2" y="2017"/>
                    </a:lnTo>
                    <a:lnTo>
                      <a:pt x="3" y="2048"/>
                    </a:lnTo>
                    <a:lnTo>
                      <a:pt x="5" y="2078"/>
                    </a:lnTo>
                    <a:lnTo>
                      <a:pt x="9" y="2107"/>
                    </a:lnTo>
                    <a:lnTo>
                      <a:pt x="13" y="2136"/>
                    </a:lnTo>
                    <a:lnTo>
                      <a:pt x="18" y="2163"/>
                    </a:lnTo>
                    <a:lnTo>
                      <a:pt x="23" y="2191"/>
                    </a:lnTo>
                    <a:lnTo>
                      <a:pt x="29" y="2217"/>
                    </a:lnTo>
                    <a:lnTo>
                      <a:pt x="35" y="2244"/>
                    </a:lnTo>
                    <a:lnTo>
                      <a:pt x="42" y="2269"/>
                    </a:lnTo>
                    <a:lnTo>
                      <a:pt x="50" y="2295"/>
                    </a:lnTo>
                    <a:lnTo>
                      <a:pt x="58" y="2318"/>
                    </a:lnTo>
                    <a:lnTo>
                      <a:pt x="67" y="2343"/>
                    </a:lnTo>
                    <a:lnTo>
                      <a:pt x="87" y="2388"/>
                    </a:lnTo>
                    <a:lnTo>
                      <a:pt x="109" y="2433"/>
                    </a:lnTo>
                    <a:lnTo>
                      <a:pt x="132" y="2473"/>
                    </a:lnTo>
                    <a:lnTo>
                      <a:pt x="158" y="2513"/>
                    </a:lnTo>
                    <a:lnTo>
                      <a:pt x="185" y="2551"/>
                    </a:lnTo>
                    <a:lnTo>
                      <a:pt x="215" y="2585"/>
                    </a:lnTo>
                    <a:lnTo>
                      <a:pt x="246" y="2619"/>
                    </a:lnTo>
                    <a:lnTo>
                      <a:pt x="279" y="2649"/>
                    </a:lnTo>
                    <a:lnTo>
                      <a:pt x="312" y="2678"/>
                    </a:lnTo>
                    <a:lnTo>
                      <a:pt x="348" y="2705"/>
                    </a:lnTo>
                    <a:lnTo>
                      <a:pt x="384" y="2731"/>
                    </a:lnTo>
                    <a:lnTo>
                      <a:pt x="422" y="2753"/>
                    </a:lnTo>
                    <a:lnTo>
                      <a:pt x="460" y="2774"/>
                    </a:lnTo>
                    <a:lnTo>
                      <a:pt x="500" y="2794"/>
                    </a:lnTo>
                    <a:lnTo>
                      <a:pt x="539" y="2811"/>
                    </a:lnTo>
                    <a:lnTo>
                      <a:pt x="580" y="2827"/>
                    </a:lnTo>
                    <a:lnTo>
                      <a:pt x="622" y="2840"/>
                    </a:lnTo>
                    <a:lnTo>
                      <a:pt x="664" y="2853"/>
                    </a:lnTo>
                    <a:lnTo>
                      <a:pt x="705" y="2863"/>
                    </a:lnTo>
                    <a:lnTo>
                      <a:pt x="749" y="2871"/>
                    </a:lnTo>
                    <a:lnTo>
                      <a:pt x="790" y="2879"/>
                    </a:lnTo>
                    <a:lnTo>
                      <a:pt x="834" y="2884"/>
                    </a:lnTo>
                    <a:lnTo>
                      <a:pt x="877" y="2888"/>
                    </a:lnTo>
                    <a:lnTo>
                      <a:pt x="919" y="2890"/>
                    </a:lnTo>
                    <a:lnTo>
                      <a:pt x="962" y="2891"/>
                    </a:lnTo>
                    <a:lnTo>
                      <a:pt x="962" y="2891"/>
                    </a:lnTo>
                    <a:lnTo>
                      <a:pt x="989" y="2891"/>
                    </a:lnTo>
                    <a:lnTo>
                      <a:pt x="1017" y="2890"/>
                    </a:lnTo>
                    <a:lnTo>
                      <a:pt x="1046" y="2887"/>
                    </a:lnTo>
                    <a:lnTo>
                      <a:pt x="1073" y="2885"/>
                    </a:lnTo>
                    <a:lnTo>
                      <a:pt x="1100" y="2881"/>
                    </a:lnTo>
                    <a:lnTo>
                      <a:pt x="1127" y="2876"/>
                    </a:lnTo>
                    <a:lnTo>
                      <a:pt x="1154" y="2871"/>
                    </a:lnTo>
                    <a:lnTo>
                      <a:pt x="1181" y="2865"/>
                    </a:lnTo>
                    <a:lnTo>
                      <a:pt x="1233" y="2852"/>
                    </a:lnTo>
                    <a:lnTo>
                      <a:pt x="1285" y="2835"/>
                    </a:lnTo>
                    <a:lnTo>
                      <a:pt x="1335" y="2817"/>
                    </a:lnTo>
                    <a:lnTo>
                      <a:pt x="1383" y="2795"/>
                    </a:lnTo>
                    <a:lnTo>
                      <a:pt x="1431" y="2771"/>
                    </a:lnTo>
                    <a:lnTo>
                      <a:pt x="1478" y="2747"/>
                    </a:lnTo>
                    <a:lnTo>
                      <a:pt x="1523" y="2718"/>
                    </a:lnTo>
                    <a:lnTo>
                      <a:pt x="1566" y="2690"/>
                    </a:lnTo>
                    <a:lnTo>
                      <a:pt x="1608" y="2659"/>
                    </a:lnTo>
                    <a:lnTo>
                      <a:pt x="1647" y="2626"/>
                    </a:lnTo>
                    <a:lnTo>
                      <a:pt x="1685" y="2593"/>
                    </a:lnTo>
                    <a:lnTo>
                      <a:pt x="1722" y="2558"/>
                    </a:lnTo>
                    <a:lnTo>
                      <a:pt x="1722" y="2832"/>
                    </a:lnTo>
                    <a:lnTo>
                      <a:pt x="2119" y="2832"/>
                    </a:lnTo>
                    <a:lnTo>
                      <a:pt x="2256" y="2832"/>
                    </a:lnTo>
                    <a:lnTo>
                      <a:pt x="2256" y="2626"/>
                    </a:lnTo>
                    <a:lnTo>
                      <a:pt x="2256" y="930"/>
                    </a:lnTo>
                    <a:lnTo>
                      <a:pt x="2256" y="930"/>
                    </a:lnTo>
                    <a:lnTo>
                      <a:pt x="2255" y="873"/>
                    </a:lnTo>
                    <a:lnTo>
                      <a:pt x="2251" y="816"/>
                    </a:lnTo>
                    <a:lnTo>
                      <a:pt x="2245" y="762"/>
                    </a:lnTo>
                    <a:lnTo>
                      <a:pt x="2237" y="710"/>
                    </a:lnTo>
                    <a:lnTo>
                      <a:pt x="2226" y="659"/>
                    </a:lnTo>
                    <a:lnTo>
                      <a:pt x="2213" y="610"/>
                    </a:lnTo>
                    <a:lnTo>
                      <a:pt x="2198" y="564"/>
                    </a:lnTo>
                    <a:lnTo>
                      <a:pt x="2181" y="519"/>
                    </a:lnTo>
                    <a:lnTo>
                      <a:pt x="2161" y="476"/>
                    </a:lnTo>
                    <a:lnTo>
                      <a:pt x="2139" y="435"/>
                    </a:lnTo>
                    <a:lnTo>
                      <a:pt x="2115" y="396"/>
                    </a:lnTo>
                    <a:lnTo>
                      <a:pt x="2089" y="359"/>
                    </a:lnTo>
                    <a:lnTo>
                      <a:pt x="2062" y="324"/>
                    </a:lnTo>
                    <a:lnTo>
                      <a:pt x="2033" y="290"/>
                    </a:lnTo>
                    <a:lnTo>
                      <a:pt x="2001" y="259"/>
                    </a:lnTo>
                    <a:lnTo>
                      <a:pt x="1967" y="229"/>
                    </a:lnTo>
                    <a:lnTo>
                      <a:pt x="1932" y="201"/>
                    </a:lnTo>
                    <a:lnTo>
                      <a:pt x="1895" y="175"/>
                    </a:lnTo>
                    <a:lnTo>
                      <a:pt x="1857" y="150"/>
                    </a:lnTo>
                    <a:lnTo>
                      <a:pt x="1816" y="128"/>
                    </a:lnTo>
                    <a:lnTo>
                      <a:pt x="1774" y="107"/>
                    </a:lnTo>
                    <a:lnTo>
                      <a:pt x="1731" y="89"/>
                    </a:lnTo>
                    <a:lnTo>
                      <a:pt x="1685" y="72"/>
                    </a:lnTo>
                    <a:lnTo>
                      <a:pt x="1638" y="57"/>
                    </a:lnTo>
                    <a:lnTo>
                      <a:pt x="1590" y="43"/>
                    </a:lnTo>
                    <a:lnTo>
                      <a:pt x="1541" y="31"/>
                    </a:lnTo>
                    <a:lnTo>
                      <a:pt x="1489" y="22"/>
                    </a:lnTo>
                    <a:lnTo>
                      <a:pt x="1437" y="14"/>
                    </a:lnTo>
                    <a:lnTo>
                      <a:pt x="1383" y="7"/>
                    </a:lnTo>
                    <a:lnTo>
                      <a:pt x="1329" y="3"/>
                    </a:lnTo>
                    <a:lnTo>
                      <a:pt x="1272" y="0"/>
                    </a:lnTo>
                    <a:lnTo>
                      <a:pt x="1216" y="0"/>
                    </a:lnTo>
                    <a:lnTo>
                      <a:pt x="1216" y="0"/>
                    </a:lnTo>
                    <a:close/>
                    <a:moveTo>
                      <a:pt x="1722" y="2046"/>
                    </a:moveTo>
                    <a:lnTo>
                      <a:pt x="1722" y="2046"/>
                    </a:lnTo>
                    <a:lnTo>
                      <a:pt x="1698" y="2078"/>
                    </a:lnTo>
                    <a:lnTo>
                      <a:pt x="1669" y="2111"/>
                    </a:lnTo>
                    <a:lnTo>
                      <a:pt x="1638" y="2143"/>
                    </a:lnTo>
                    <a:lnTo>
                      <a:pt x="1605" y="2174"/>
                    </a:lnTo>
                    <a:lnTo>
                      <a:pt x="1569" y="2205"/>
                    </a:lnTo>
                    <a:lnTo>
                      <a:pt x="1531" y="2233"/>
                    </a:lnTo>
                    <a:lnTo>
                      <a:pt x="1490" y="2261"/>
                    </a:lnTo>
                    <a:lnTo>
                      <a:pt x="1449" y="2287"/>
                    </a:lnTo>
                    <a:lnTo>
                      <a:pt x="1404" y="2311"/>
                    </a:lnTo>
                    <a:lnTo>
                      <a:pt x="1381" y="2322"/>
                    </a:lnTo>
                    <a:lnTo>
                      <a:pt x="1359" y="2333"/>
                    </a:lnTo>
                    <a:lnTo>
                      <a:pt x="1334" y="2343"/>
                    </a:lnTo>
                    <a:lnTo>
                      <a:pt x="1311" y="2351"/>
                    </a:lnTo>
                    <a:lnTo>
                      <a:pt x="1286" y="2360"/>
                    </a:lnTo>
                    <a:lnTo>
                      <a:pt x="1261" y="2367"/>
                    </a:lnTo>
                    <a:lnTo>
                      <a:pt x="1237" y="2375"/>
                    </a:lnTo>
                    <a:lnTo>
                      <a:pt x="1211" y="2381"/>
                    </a:lnTo>
                    <a:lnTo>
                      <a:pt x="1185" y="2386"/>
                    </a:lnTo>
                    <a:lnTo>
                      <a:pt x="1159" y="2391"/>
                    </a:lnTo>
                    <a:lnTo>
                      <a:pt x="1132" y="2393"/>
                    </a:lnTo>
                    <a:lnTo>
                      <a:pt x="1106" y="2396"/>
                    </a:lnTo>
                    <a:lnTo>
                      <a:pt x="1079" y="2398"/>
                    </a:lnTo>
                    <a:lnTo>
                      <a:pt x="1052" y="2398"/>
                    </a:lnTo>
                    <a:lnTo>
                      <a:pt x="1052" y="2398"/>
                    </a:lnTo>
                    <a:lnTo>
                      <a:pt x="1018" y="2398"/>
                    </a:lnTo>
                    <a:lnTo>
                      <a:pt x="986" y="2396"/>
                    </a:lnTo>
                    <a:lnTo>
                      <a:pt x="956" y="2393"/>
                    </a:lnTo>
                    <a:lnTo>
                      <a:pt x="925" y="2389"/>
                    </a:lnTo>
                    <a:lnTo>
                      <a:pt x="896" y="2384"/>
                    </a:lnTo>
                    <a:lnTo>
                      <a:pt x="869" y="2380"/>
                    </a:lnTo>
                    <a:lnTo>
                      <a:pt x="842" y="2372"/>
                    </a:lnTo>
                    <a:lnTo>
                      <a:pt x="816" y="2365"/>
                    </a:lnTo>
                    <a:lnTo>
                      <a:pt x="792" y="2356"/>
                    </a:lnTo>
                    <a:lnTo>
                      <a:pt x="768" y="2346"/>
                    </a:lnTo>
                    <a:lnTo>
                      <a:pt x="746" y="2336"/>
                    </a:lnTo>
                    <a:lnTo>
                      <a:pt x="725" y="2325"/>
                    </a:lnTo>
                    <a:lnTo>
                      <a:pt x="704" y="2313"/>
                    </a:lnTo>
                    <a:lnTo>
                      <a:pt x="684" y="2299"/>
                    </a:lnTo>
                    <a:lnTo>
                      <a:pt x="667" y="2286"/>
                    </a:lnTo>
                    <a:lnTo>
                      <a:pt x="650" y="2271"/>
                    </a:lnTo>
                    <a:lnTo>
                      <a:pt x="634" y="2256"/>
                    </a:lnTo>
                    <a:lnTo>
                      <a:pt x="619" y="2239"/>
                    </a:lnTo>
                    <a:lnTo>
                      <a:pt x="604" y="2222"/>
                    </a:lnTo>
                    <a:lnTo>
                      <a:pt x="592" y="2205"/>
                    </a:lnTo>
                    <a:lnTo>
                      <a:pt x="580" y="2186"/>
                    </a:lnTo>
                    <a:lnTo>
                      <a:pt x="569" y="2166"/>
                    </a:lnTo>
                    <a:lnTo>
                      <a:pt x="559" y="2147"/>
                    </a:lnTo>
                    <a:lnTo>
                      <a:pt x="550" y="2126"/>
                    </a:lnTo>
                    <a:lnTo>
                      <a:pt x="543" y="2105"/>
                    </a:lnTo>
                    <a:lnTo>
                      <a:pt x="537" y="2083"/>
                    </a:lnTo>
                    <a:lnTo>
                      <a:pt x="530" y="2060"/>
                    </a:lnTo>
                    <a:lnTo>
                      <a:pt x="525" y="2037"/>
                    </a:lnTo>
                    <a:lnTo>
                      <a:pt x="522" y="2014"/>
                    </a:lnTo>
                    <a:lnTo>
                      <a:pt x="519" y="1989"/>
                    </a:lnTo>
                    <a:lnTo>
                      <a:pt x="518" y="1964"/>
                    </a:lnTo>
                    <a:lnTo>
                      <a:pt x="518" y="1938"/>
                    </a:lnTo>
                    <a:lnTo>
                      <a:pt x="518" y="1938"/>
                    </a:lnTo>
                    <a:lnTo>
                      <a:pt x="518" y="1915"/>
                    </a:lnTo>
                    <a:lnTo>
                      <a:pt x="521" y="1893"/>
                    </a:lnTo>
                    <a:lnTo>
                      <a:pt x="523" y="1869"/>
                    </a:lnTo>
                    <a:lnTo>
                      <a:pt x="528" y="1848"/>
                    </a:lnTo>
                    <a:lnTo>
                      <a:pt x="534" y="1828"/>
                    </a:lnTo>
                    <a:lnTo>
                      <a:pt x="540" y="1807"/>
                    </a:lnTo>
                    <a:lnTo>
                      <a:pt x="549" y="1787"/>
                    </a:lnTo>
                    <a:lnTo>
                      <a:pt x="558" y="1767"/>
                    </a:lnTo>
                    <a:lnTo>
                      <a:pt x="569" y="1749"/>
                    </a:lnTo>
                    <a:lnTo>
                      <a:pt x="580" y="1731"/>
                    </a:lnTo>
                    <a:lnTo>
                      <a:pt x="593" y="1714"/>
                    </a:lnTo>
                    <a:lnTo>
                      <a:pt x="607" y="1697"/>
                    </a:lnTo>
                    <a:lnTo>
                      <a:pt x="622" y="1681"/>
                    </a:lnTo>
                    <a:lnTo>
                      <a:pt x="638" y="1666"/>
                    </a:lnTo>
                    <a:lnTo>
                      <a:pt x="655" y="1651"/>
                    </a:lnTo>
                    <a:lnTo>
                      <a:pt x="672" y="1638"/>
                    </a:lnTo>
                    <a:lnTo>
                      <a:pt x="692" y="1624"/>
                    </a:lnTo>
                    <a:lnTo>
                      <a:pt x="712" y="1613"/>
                    </a:lnTo>
                    <a:lnTo>
                      <a:pt x="733" y="1601"/>
                    </a:lnTo>
                    <a:lnTo>
                      <a:pt x="755" y="1591"/>
                    </a:lnTo>
                    <a:lnTo>
                      <a:pt x="778" y="1581"/>
                    </a:lnTo>
                    <a:lnTo>
                      <a:pt x="802" y="1571"/>
                    </a:lnTo>
                    <a:lnTo>
                      <a:pt x="827" y="1563"/>
                    </a:lnTo>
                    <a:lnTo>
                      <a:pt x="853" y="1555"/>
                    </a:lnTo>
                    <a:lnTo>
                      <a:pt x="879" y="1549"/>
                    </a:lnTo>
                    <a:lnTo>
                      <a:pt x="906" y="1543"/>
                    </a:lnTo>
                    <a:lnTo>
                      <a:pt x="935" y="1538"/>
                    </a:lnTo>
                    <a:lnTo>
                      <a:pt x="964" y="1534"/>
                    </a:lnTo>
                    <a:lnTo>
                      <a:pt x="994" y="1531"/>
                    </a:lnTo>
                    <a:lnTo>
                      <a:pt x="1025" y="1529"/>
                    </a:lnTo>
                    <a:lnTo>
                      <a:pt x="1057" y="1528"/>
                    </a:lnTo>
                    <a:lnTo>
                      <a:pt x="1089" y="1527"/>
                    </a:lnTo>
                    <a:lnTo>
                      <a:pt x="1089" y="1527"/>
                    </a:lnTo>
                    <a:lnTo>
                      <a:pt x="1143" y="1528"/>
                    </a:lnTo>
                    <a:lnTo>
                      <a:pt x="1195" y="1529"/>
                    </a:lnTo>
                    <a:lnTo>
                      <a:pt x="1244" y="1532"/>
                    </a:lnTo>
                    <a:lnTo>
                      <a:pt x="1292" y="1535"/>
                    </a:lnTo>
                    <a:lnTo>
                      <a:pt x="1338" y="1540"/>
                    </a:lnTo>
                    <a:lnTo>
                      <a:pt x="1381" y="1545"/>
                    </a:lnTo>
                    <a:lnTo>
                      <a:pt x="1421" y="1553"/>
                    </a:lnTo>
                    <a:lnTo>
                      <a:pt x="1461" y="1560"/>
                    </a:lnTo>
                    <a:lnTo>
                      <a:pt x="1499" y="1569"/>
                    </a:lnTo>
                    <a:lnTo>
                      <a:pt x="1535" y="1577"/>
                    </a:lnTo>
                    <a:lnTo>
                      <a:pt x="1569" y="1587"/>
                    </a:lnTo>
                    <a:lnTo>
                      <a:pt x="1603" y="1598"/>
                    </a:lnTo>
                    <a:lnTo>
                      <a:pt x="1635" y="1609"/>
                    </a:lnTo>
                    <a:lnTo>
                      <a:pt x="1665" y="1622"/>
                    </a:lnTo>
                    <a:lnTo>
                      <a:pt x="1694" y="1635"/>
                    </a:lnTo>
                    <a:lnTo>
                      <a:pt x="1722" y="1649"/>
                    </a:lnTo>
                    <a:lnTo>
                      <a:pt x="1722" y="2046"/>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2" name="Freeform 14"/>
              <p:cNvSpPr>
                <a:spLocks/>
              </p:cNvSpPr>
              <p:nvPr userDrawn="1"/>
            </p:nvSpPr>
            <p:spPr bwMode="auto">
              <a:xfrm>
                <a:off x="11269264" y="1546224"/>
                <a:ext cx="1365249" cy="1438274"/>
              </a:xfrm>
              <a:custGeom>
                <a:avLst/>
                <a:gdLst>
                  <a:gd name="T0" fmla="*/ 2542 w 2579"/>
                  <a:gd name="T1" fmla="*/ 2646 h 2718"/>
                  <a:gd name="T2" fmla="*/ 2496 w 2579"/>
                  <a:gd name="T3" fmla="*/ 2558 h 2718"/>
                  <a:gd name="T4" fmla="*/ 2398 w 2579"/>
                  <a:gd name="T5" fmla="*/ 2381 h 2718"/>
                  <a:gd name="T6" fmla="*/ 2289 w 2579"/>
                  <a:gd name="T7" fmla="*/ 2201 h 2718"/>
                  <a:gd name="T8" fmla="*/ 2171 w 2579"/>
                  <a:gd name="T9" fmla="*/ 2020 h 2718"/>
                  <a:gd name="T10" fmla="*/ 2108 w 2579"/>
                  <a:gd name="T11" fmla="*/ 1927 h 2718"/>
                  <a:gd name="T12" fmla="*/ 1868 w 2579"/>
                  <a:gd name="T13" fmla="*/ 1588 h 2718"/>
                  <a:gd name="T14" fmla="*/ 1633 w 2579"/>
                  <a:gd name="T15" fmla="*/ 1262 h 2718"/>
                  <a:gd name="T16" fmla="*/ 2512 w 2579"/>
                  <a:gd name="T17" fmla="*/ 0 h 2718"/>
                  <a:gd name="T18" fmla="*/ 1904 w 2579"/>
                  <a:gd name="T19" fmla="*/ 0 h 2718"/>
                  <a:gd name="T20" fmla="*/ 1886 w 2579"/>
                  <a:gd name="T21" fmla="*/ 9 h 2718"/>
                  <a:gd name="T22" fmla="*/ 692 w 2579"/>
                  <a:gd name="T23" fmla="*/ 9 h 2718"/>
                  <a:gd name="T24" fmla="*/ 675 w 2579"/>
                  <a:gd name="T25" fmla="*/ 0 h 2718"/>
                  <a:gd name="T26" fmla="*/ 66 w 2579"/>
                  <a:gd name="T27" fmla="*/ 0 h 2718"/>
                  <a:gd name="T28" fmla="*/ 946 w 2579"/>
                  <a:gd name="T29" fmla="*/ 1262 h 2718"/>
                  <a:gd name="T30" fmla="*/ 829 w 2579"/>
                  <a:gd name="T31" fmla="*/ 1423 h 2718"/>
                  <a:gd name="T32" fmla="*/ 591 w 2579"/>
                  <a:gd name="T33" fmla="*/ 1756 h 2718"/>
                  <a:gd name="T34" fmla="*/ 470 w 2579"/>
                  <a:gd name="T35" fmla="*/ 1927 h 2718"/>
                  <a:gd name="T36" fmla="*/ 347 w 2579"/>
                  <a:gd name="T37" fmla="*/ 2111 h 2718"/>
                  <a:gd name="T38" fmla="*/ 234 w 2579"/>
                  <a:gd name="T39" fmla="*/ 2292 h 2718"/>
                  <a:gd name="T40" fmla="*/ 130 w 2579"/>
                  <a:gd name="T41" fmla="*/ 2471 h 2718"/>
                  <a:gd name="T42" fmla="*/ 37 w 2579"/>
                  <a:gd name="T43" fmla="*/ 2646 h 2718"/>
                  <a:gd name="T44" fmla="*/ 0 w 2579"/>
                  <a:gd name="T45" fmla="*/ 2718 h 2718"/>
                  <a:gd name="T46" fmla="*/ 612 w 2579"/>
                  <a:gd name="T47" fmla="*/ 2718 h 2718"/>
                  <a:gd name="T48" fmla="*/ 631 w 2579"/>
                  <a:gd name="T49" fmla="*/ 2707 h 2718"/>
                  <a:gd name="T50" fmla="*/ 639 w 2579"/>
                  <a:gd name="T51" fmla="*/ 2691 h 2718"/>
                  <a:gd name="T52" fmla="*/ 700 w 2579"/>
                  <a:gd name="T53" fmla="*/ 2577 h 2718"/>
                  <a:gd name="T54" fmla="*/ 774 w 2579"/>
                  <a:gd name="T55" fmla="*/ 2447 h 2718"/>
                  <a:gd name="T56" fmla="*/ 815 w 2579"/>
                  <a:gd name="T57" fmla="*/ 2376 h 2718"/>
                  <a:gd name="T58" fmla="*/ 904 w 2579"/>
                  <a:gd name="T59" fmla="*/ 2238 h 2718"/>
                  <a:gd name="T60" fmla="*/ 949 w 2579"/>
                  <a:gd name="T61" fmla="*/ 2170 h 2718"/>
                  <a:gd name="T62" fmla="*/ 1143 w 2579"/>
                  <a:gd name="T63" fmla="*/ 1887 h 2718"/>
                  <a:gd name="T64" fmla="*/ 1217 w 2579"/>
                  <a:gd name="T65" fmla="*/ 1784 h 2718"/>
                  <a:gd name="T66" fmla="*/ 1290 w 2579"/>
                  <a:gd name="T67" fmla="*/ 1688 h 2718"/>
                  <a:gd name="T68" fmla="*/ 1435 w 2579"/>
                  <a:gd name="T69" fmla="*/ 1887 h 2718"/>
                  <a:gd name="T70" fmla="*/ 1536 w 2579"/>
                  <a:gd name="T71" fmla="*/ 2031 h 2718"/>
                  <a:gd name="T72" fmla="*/ 1631 w 2579"/>
                  <a:gd name="T73" fmla="*/ 2170 h 2718"/>
                  <a:gd name="T74" fmla="*/ 1720 w 2579"/>
                  <a:gd name="T75" fmla="*/ 2307 h 2718"/>
                  <a:gd name="T76" fmla="*/ 1806 w 2579"/>
                  <a:gd name="T77" fmla="*/ 2447 h 2718"/>
                  <a:gd name="T78" fmla="*/ 1844 w 2579"/>
                  <a:gd name="T79" fmla="*/ 2514 h 2718"/>
                  <a:gd name="T80" fmla="*/ 1912 w 2579"/>
                  <a:gd name="T81" fmla="*/ 2636 h 2718"/>
                  <a:gd name="T82" fmla="*/ 1948 w 2579"/>
                  <a:gd name="T83" fmla="*/ 2707 h 2718"/>
                  <a:gd name="T84" fmla="*/ 1966 w 2579"/>
                  <a:gd name="T85" fmla="*/ 2718 h 2718"/>
                  <a:gd name="T86" fmla="*/ 2579 w 2579"/>
                  <a:gd name="T87" fmla="*/ 2718 h 2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9" h="2718">
                    <a:moveTo>
                      <a:pt x="2564" y="2689"/>
                    </a:moveTo>
                    <a:lnTo>
                      <a:pt x="2542" y="2646"/>
                    </a:lnTo>
                    <a:lnTo>
                      <a:pt x="2542" y="2646"/>
                    </a:lnTo>
                    <a:lnTo>
                      <a:pt x="2496" y="2558"/>
                    </a:lnTo>
                    <a:lnTo>
                      <a:pt x="2448" y="2471"/>
                    </a:lnTo>
                    <a:lnTo>
                      <a:pt x="2398" y="2381"/>
                    </a:lnTo>
                    <a:lnTo>
                      <a:pt x="2345" y="2292"/>
                    </a:lnTo>
                    <a:lnTo>
                      <a:pt x="2289" y="2201"/>
                    </a:lnTo>
                    <a:lnTo>
                      <a:pt x="2231" y="2111"/>
                    </a:lnTo>
                    <a:lnTo>
                      <a:pt x="2171" y="2020"/>
                    </a:lnTo>
                    <a:lnTo>
                      <a:pt x="2108" y="1927"/>
                    </a:lnTo>
                    <a:lnTo>
                      <a:pt x="2108" y="1927"/>
                    </a:lnTo>
                    <a:lnTo>
                      <a:pt x="1989" y="1756"/>
                    </a:lnTo>
                    <a:lnTo>
                      <a:pt x="1868" y="1588"/>
                    </a:lnTo>
                    <a:lnTo>
                      <a:pt x="1750" y="1423"/>
                    </a:lnTo>
                    <a:lnTo>
                      <a:pt x="1633" y="1262"/>
                    </a:lnTo>
                    <a:lnTo>
                      <a:pt x="2490" y="32"/>
                    </a:lnTo>
                    <a:lnTo>
                      <a:pt x="2512" y="0"/>
                    </a:lnTo>
                    <a:lnTo>
                      <a:pt x="2473" y="0"/>
                    </a:lnTo>
                    <a:lnTo>
                      <a:pt x="1904" y="0"/>
                    </a:lnTo>
                    <a:lnTo>
                      <a:pt x="1893" y="0"/>
                    </a:lnTo>
                    <a:lnTo>
                      <a:pt x="1886" y="9"/>
                    </a:lnTo>
                    <a:lnTo>
                      <a:pt x="1290" y="879"/>
                    </a:lnTo>
                    <a:lnTo>
                      <a:pt x="692" y="9"/>
                    </a:lnTo>
                    <a:lnTo>
                      <a:pt x="686" y="0"/>
                    </a:lnTo>
                    <a:lnTo>
                      <a:pt x="675" y="0"/>
                    </a:lnTo>
                    <a:lnTo>
                      <a:pt x="106" y="0"/>
                    </a:lnTo>
                    <a:lnTo>
                      <a:pt x="66" y="0"/>
                    </a:lnTo>
                    <a:lnTo>
                      <a:pt x="90" y="32"/>
                    </a:lnTo>
                    <a:lnTo>
                      <a:pt x="946" y="1262"/>
                    </a:lnTo>
                    <a:lnTo>
                      <a:pt x="946" y="1262"/>
                    </a:lnTo>
                    <a:lnTo>
                      <a:pt x="829" y="1423"/>
                    </a:lnTo>
                    <a:lnTo>
                      <a:pt x="711" y="1588"/>
                    </a:lnTo>
                    <a:lnTo>
                      <a:pt x="591" y="1756"/>
                    </a:lnTo>
                    <a:lnTo>
                      <a:pt x="470" y="1927"/>
                    </a:lnTo>
                    <a:lnTo>
                      <a:pt x="470" y="1927"/>
                    </a:lnTo>
                    <a:lnTo>
                      <a:pt x="409" y="2020"/>
                    </a:lnTo>
                    <a:lnTo>
                      <a:pt x="347" y="2111"/>
                    </a:lnTo>
                    <a:lnTo>
                      <a:pt x="289" y="2201"/>
                    </a:lnTo>
                    <a:lnTo>
                      <a:pt x="234" y="2292"/>
                    </a:lnTo>
                    <a:lnTo>
                      <a:pt x="181" y="2381"/>
                    </a:lnTo>
                    <a:lnTo>
                      <a:pt x="130" y="2471"/>
                    </a:lnTo>
                    <a:lnTo>
                      <a:pt x="82" y="2558"/>
                    </a:lnTo>
                    <a:lnTo>
                      <a:pt x="37" y="2646"/>
                    </a:lnTo>
                    <a:lnTo>
                      <a:pt x="16" y="2689"/>
                    </a:lnTo>
                    <a:lnTo>
                      <a:pt x="0" y="2718"/>
                    </a:lnTo>
                    <a:lnTo>
                      <a:pt x="33" y="2718"/>
                    </a:lnTo>
                    <a:lnTo>
                      <a:pt x="612" y="2718"/>
                    </a:lnTo>
                    <a:lnTo>
                      <a:pt x="626" y="2718"/>
                    </a:lnTo>
                    <a:lnTo>
                      <a:pt x="631" y="2707"/>
                    </a:lnTo>
                    <a:lnTo>
                      <a:pt x="639" y="2691"/>
                    </a:lnTo>
                    <a:lnTo>
                      <a:pt x="639" y="2691"/>
                    </a:lnTo>
                    <a:lnTo>
                      <a:pt x="668" y="2636"/>
                    </a:lnTo>
                    <a:lnTo>
                      <a:pt x="700" y="2577"/>
                    </a:lnTo>
                    <a:lnTo>
                      <a:pt x="734" y="2514"/>
                    </a:lnTo>
                    <a:lnTo>
                      <a:pt x="774" y="2447"/>
                    </a:lnTo>
                    <a:lnTo>
                      <a:pt x="774" y="2447"/>
                    </a:lnTo>
                    <a:lnTo>
                      <a:pt x="815" y="2376"/>
                    </a:lnTo>
                    <a:lnTo>
                      <a:pt x="860" y="2307"/>
                    </a:lnTo>
                    <a:lnTo>
                      <a:pt x="904" y="2238"/>
                    </a:lnTo>
                    <a:lnTo>
                      <a:pt x="949" y="2170"/>
                    </a:lnTo>
                    <a:lnTo>
                      <a:pt x="949" y="2170"/>
                    </a:lnTo>
                    <a:lnTo>
                      <a:pt x="1042" y="2031"/>
                    </a:lnTo>
                    <a:lnTo>
                      <a:pt x="1143" y="1887"/>
                    </a:lnTo>
                    <a:lnTo>
                      <a:pt x="1143" y="1887"/>
                    </a:lnTo>
                    <a:lnTo>
                      <a:pt x="1217" y="1784"/>
                    </a:lnTo>
                    <a:lnTo>
                      <a:pt x="1290" y="1688"/>
                    </a:lnTo>
                    <a:lnTo>
                      <a:pt x="1290" y="1688"/>
                    </a:lnTo>
                    <a:lnTo>
                      <a:pt x="1361" y="1784"/>
                    </a:lnTo>
                    <a:lnTo>
                      <a:pt x="1435" y="1887"/>
                    </a:lnTo>
                    <a:lnTo>
                      <a:pt x="1435" y="1887"/>
                    </a:lnTo>
                    <a:lnTo>
                      <a:pt x="1536" y="2031"/>
                    </a:lnTo>
                    <a:lnTo>
                      <a:pt x="1631" y="2170"/>
                    </a:lnTo>
                    <a:lnTo>
                      <a:pt x="1631" y="2170"/>
                    </a:lnTo>
                    <a:lnTo>
                      <a:pt x="1676" y="2238"/>
                    </a:lnTo>
                    <a:lnTo>
                      <a:pt x="1720" y="2307"/>
                    </a:lnTo>
                    <a:lnTo>
                      <a:pt x="1763" y="2376"/>
                    </a:lnTo>
                    <a:lnTo>
                      <a:pt x="1806" y="2447"/>
                    </a:lnTo>
                    <a:lnTo>
                      <a:pt x="1806" y="2447"/>
                    </a:lnTo>
                    <a:lnTo>
                      <a:pt x="1844" y="2514"/>
                    </a:lnTo>
                    <a:lnTo>
                      <a:pt x="1880" y="2577"/>
                    </a:lnTo>
                    <a:lnTo>
                      <a:pt x="1912" y="2636"/>
                    </a:lnTo>
                    <a:lnTo>
                      <a:pt x="1941" y="2691"/>
                    </a:lnTo>
                    <a:lnTo>
                      <a:pt x="1948" y="2707"/>
                    </a:lnTo>
                    <a:lnTo>
                      <a:pt x="1953" y="2718"/>
                    </a:lnTo>
                    <a:lnTo>
                      <a:pt x="1966" y="2718"/>
                    </a:lnTo>
                    <a:lnTo>
                      <a:pt x="2546" y="2718"/>
                    </a:lnTo>
                    <a:lnTo>
                      <a:pt x="2579" y="2718"/>
                    </a:lnTo>
                    <a:lnTo>
                      <a:pt x="2564" y="2689"/>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3" name="Freeform 15"/>
              <p:cNvSpPr>
                <a:spLocks/>
              </p:cNvSpPr>
              <p:nvPr userDrawn="1"/>
            </p:nvSpPr>
            <p:spPr bwMode="auto">
              <a:xfrm>
                <a:off x="11645501" y="1563685"/>
                <a:ext cx="363539" cy="447675"/>
              </a:xfrm>
              <a:custGeom>
                <a:avLst/>
                <a:gdLst>
                  <a:gd name="T0" fmla="*/ 688 w 688"/>
                  <a:gd name="T1" fmla="*/ 687 h 845"/>
                  <a:gd name="T2" fmla="*/ 0 w 688"/>
                  <a:gd name="T3" fmla="*/ 0 h 845"/>
                  <a:gd name="T4" fmla="*/ 581 w 688"/>
                  <a:gd name="T5" fmla="*/ 845 h 845"/>
                  <a:gd name="T6" fmla="*/ 688 w 688"/>
                  <a:gd name="T7" fmla="*/ 687 h 845"/>
                </a:gdLst>
                <a:ahLst/>
                <a:cxnLst>
                  <a:cxn ang="0">
                    <a:pos x="T0" y="T1"/>
                  </a:cxn>
                  <a:cxn ang="0">
                    <a:pos x="T2" y="T3"/>
                  </a:cxn>
                  <a:cxn ang="0">
                    <a:pos x="T4" y="T5"/>
                  </a:cxn>
                  <a:cxn ang="0">
                    <a:pos x="T6" y="T7"/>
                  </a:cxn>
                </a:cxnLst>
                <a:rect l="0" t="0" r="r" b="b"/>
                <a:pathLst>
                  <a:path w="688" h="845">
                    <a:moveTo>
                      <a:pt x="688" y="687"/>
                    </a:moveTo>
                    <a:lnTo>
                      <a:pt x="0" y="0"/>
                    </a:lnTo>
                    <a:lnTo>
                      <a:pt x="581" y="845"/>
                    </a:lnTo>
                    <a:lnTo>
                      <a:pt x="688" y="687"/>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4" name="Freeform 16"/>
              <p:cNvSpPr>
                <a:spLocks/>
              </p:cNvSpPr>
              <p:nvPr userDrawn="1"/>
            </p:nvSpPr>
            <p:spPr bwMode="auto">
              <a:xfrm>
                <a:off x="13004401" y="2203449"/>
                <a:ext cx="760412" cy="673099"/>
              </a:xfrm>
              <a:custGeom>
                <a:avLst/>
                <a:gdLst>
                  <a:gd name="T0" fmla="*/ 688 w 1437"/>
                  <a:gd name="T1" fmla="*/ 0 h 1273"/>
                  <a:gd name="T2" fmla="*/ 581 w 1437"/>
                  <a:gd name="T3" fmla="*/ 12 h 1273"/>
                  <a:gd name="T4" fmla="*/ 480 w 1437"/>
                  <a:gd name="T5" fmla="*/ 37 h 1273"/>
                  <a:gd name="T6" fmla="*/ 385 w 1437"/>
                  <a:gd name="T7" fmla="*/ 76 h 1273"/>
                  <a:gd name="T8" fmla="*/ 297 w 1437"/>
                  <a:gd name="T9" fmla="*/ 131 h 1273"/>
                  <a:gd name="T10" fmla="*/ 212 w 1437"/>
                  <a:gd name="T11" fmla="*/ 198 h 1273"/>
                  <a:gd name="T12" fmla="*/ 162 w 1437"/>
                  <a:gd name="T13" fmla="*/ 250 h 1273"/>
                  <a:gd name="T14" fmla="*/ 99 w 1437"/>
                  <a:gd name="T15" fmla="*/ 330 h 1273"/>
                  <a:gd name="T16" fmla="*/ 53 w 1437"/>
                  <a:gd name="T17" fmla="*/ 414 h 1273"/>
                  <a:gd name="T18" fmla="*/ 21 w 1437"/>
                  <a:gd name="T19" fmla="*/ 504 h 1273"/>
                  <a:gd name="T20" fmla="*/ 3 w 1437"/>
                  <a:gd name="T21" fmla="*/ 598 h 1273"/>
                  <a:gd name="T22" fmla="*/ 0 w 1437"/>
                  <a:gd name="T23" fmla="*/ 663 h 1273"/>
                  <a:gd name="T24" fmla="*/ 6 w 1437"/>
                  <a:gd name="T25" fmla="*/ 759 h 1273"/>
                  <a:gd name="T26" fmla="*/ 27 w 1437"/>
                  <a:gd name="T27" fmla="*/ 848 h 1273"/>
                  <a:gd name="T28" fmla="*/ 60 w 1437"/>
                  <a:gd name="T29" fmla="*/ 930 h 1273"/>
                  <a:gd name="T30" fmla="*/ 107 w 1437"/>
                  <a:gd name="T31" fmla="*/ 1006 h 1273"/>
                  <a:gd name="T32" fmla="*/ 167 w 1437"/>
                  <a:gd name="T33" fmla="*/ 1076 h 1273"/>
                  <a:gd name="T34" fmla="*/ 216 w 1437"/>
                  <a:gd name="T35" fmla="*/ 1119 h 1273"/>
                  <a:gd name="T36" fmla="*/ 298 w 1437"/>
                  <a:gd name="T37" fmla="*/ 1174 h 1273"/>
                  <a:gd name="T38" fmla="*/ 388 w 1437"/>
                  <a:gd name="T39" fmla="*/ 1218 h 1273"/>
                  <a:gd name="T40" fmla="*/ 488 w 1437"/>
                  <a:gd name="T41" fmla="*/ 1248 h 1273"/>
                  <a:gd name="T42" fmla="*/ 596 w 1437"/>
                  <a:gd name="T43" fmla="*/ 1267 h 1273"/>
                  <a:gd name="T44" fmla="*/ 713 w 1437"/>
                  <a:gd name="T45" fmla="*/ 1273 h 1273"/>
                  <a:gd name="T46" fmla="*/ 793 w 1437"/>
                  <a:gd name="T47" fmla="*/ 1269 h 1273"/>
                  <a:gd name="T48" fmla="*/ 904 w 1437"/>
                  <a:gd name="T49" fmla="*/ 1255 h 1273"/>
                  <a:gd name="T50" fmla="*/ 1006 w 1437"/>
                  <a:gd name="T51" fmla="*/ 1226 h 1273"/>
                  <a:gd name="T52" fmla="*/ 1100 w 1437"/>
                  <a:gd name="T53" fmla="*/ 1184 h 1273"/>
                  <a:gd name="T54" fmla="*/ 1186 w 1437"/>
                  <a:gd name="T55" fmla="*/ 1129 h 1273"/>
                  <a:gd name="T56" fmla="*/ 1239 w 1437"/>
                  <a:gd name="T57" fmla="*/ 1084 h 1273"/>
                  <a:gd name="T58" fmla="*/ 1306 w 1437"/>
                  <a:gd name="T59" fmla="*/ 1012 h 1273"/>
                  <a:gd name="T60" fmla="*/ 1360 w 1437"/>
                  <a:gd name="T61" fmla="*/ 934 h 1273"/>
                  <a:gd name="T62" fmla="*/ 1398 w 1437"/>
                  <a:gd name="T63" fmla="*/ 850 h 1273"/>
                  <a:gd name="T64" fmla="*/ 1424 w 1437"/>
                  <a:gd name="T65" fmla="*/ 762 h 1273"/>
                  <a:gd name="T66" fmla="*/ 1435 w 1437"/>
                  <a:gd name="T67" fmla="*/ 666 h 1273"/>
                  <a:gd name="T68" fmla="*/ 1435 w 1437"/>
                  <a:gd name="T69" fmla="*/ 601 h 1273"/>
                  <a:gd name="T70" fmla="*/ 1423 w 1437"/>
                  <a:gd name="T71" fmla="*/ 510 h 1273"/>
                  <a:gd name="T72" fmla="*/ 1397 w 1437"/>
                  <a:gd name="T73" fmla="*/ 425 h 1273"/>
                  <a:gd name="T74" fmla="*/ 1356 w 1437"/>
                  <a:gd name="T75" fmla="*/ 344 h 1273"/>
                  <a:gd name="T76" fmla="*/ 1301 w 1437"/>
                  <a:gd name="T77" fmla="*/ 266 h 1273"/>
                  <a:gd name="T78" fmla="*/ 1231 w 1437"/>
                  <a:gd name="T79" fmla="*/ 194 h 1273"/>
                  <a:gd name="T80" fmla="*/ 1178 w 1437"/>
                  <a:gd name="T81" fmla="*/ 148 h 1273"/>
                  <a:gd name="T82" fmla="*/ 1093 w 1437"/>
                  <a:gd name="T83" fmla="*/ 90 h 1273"/>
                  <a:gd name="T84" fmla="*/ 1002 w 1437"/>
                  <a:gd name="T85" fmla="*/ 48 h 1273"/>
                  <a:gd name="T86" fmla="*/ 904 w 1437"/>
                  <a:gd name="T87" fmla="*/ 19 h 1273"/>
                  <a:gd name="T88" fmla="*/ 799 w 1437"/>
                  <a:gd name="T89" fmla="*/ 3 h 1273"/>
                  <a:gd name="T90" fmla="*/ 725 w 1437"/>
                  <a:gd name="T91"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7" h="1273">
                    <a:moveTo>
                      <a:pt x="725" y="0"/>
                    </a:moveTo>
                    <a:lnTo>
                      <a:pt x="725" y="0"/>
                    </a:lnTo>
                    <a:lnTo>
                      <a:pt x="688" y="0"/>
                    </a:lnTo>
                    <a:lnTo>
                      <a:pt x="652" y="3"/>
                    </a:lnTo>
                    <a:lnTo>
                      <a:pt x="616" y="6"/>
                    </a:lnTo>
                    <a:lnTo>
                      <a:pt x="581" y="12"/>
                    </a:lnTo>
                    <a:lnTo>
                      <a:pt x="547" y="19"/>
                    </a:lnTo>
                    <a:lnTo>
                      <a:pt x="513" y="27"/>
                    </a:lnTo>
                    <a:lnTo>
                      <a:pt x="480" y="37"/>
                    </a:lnTo>
                    <a:lnTo>
                      <a:pt x="448" y="49"/>
                    </a:lnTo>
                    <a:lnTo>
                      <a:pt x="416" y="62"/>
                    </a:lnTo>
                    <a:lnTo>
                      <a:pt x="385" y="76"/>
                    </a:lnTo>
                    <a:lnTo>
                      <a:pt x="356" y="93"/>
                    </a:lnTo>
                    <a:lnTo>
                      <a:pt x="325" y="111"/>
                    </a:lnTo>
                    <a:lnTo>
                      <a:pt x="297" y="131"/>
                    </a:lnTo>
                    <a:lnTo>
                      <a:pt x="268" y="152"/>
                    </a:lnTo>
                    <a:lnTo>
                      <a:pt x="240" y="175"/>
                    </a:lnTo>
                    <a:lnTo>
                      <a:pt x="212" y="198"/>
                    </a:lnTo>
                    <a:lnTo>
                      <a:pt x="212" y="198"/>
                    </a:lnTo>
                    <a:lnTo>
                      <a:pt x="186" y="224"/>
                    </a:lnTo>
                    <a:lnTo>
                      <a:pt x="162" y="250"/>
                    </a:lnTo>
                    <a:lnTo>
                      <a:pt x="139" y="276"/>
                    </a:lnTo>
                    <a:lnTo>
                      <a:pt x="119" y="303"/>
                    </a:lnTo>
                    <a:lnTo>
                      <a:pt x="99" y="330"/>
                    </a:lnTo>
                    <a:lnTo>
                      <a:pt x="82" y="357"/>
                    </a:lnTo>
                    <a:lnTo>
                      <a:pt x="66" y="386"/>
                    </a:lnTo>
                    <a:lnTo>
                      <a:pt x="53" y="414"/>
                    </a:lnTo>
                    <a:lnTo>
                      <a:pt x="40" y="444"/>
                    </a:lnTo>
                    <a:lnTo>
                      <a:pt x="29" y="473"/>
                    </a:lnTo>
                    <a:lnTo>
                      <a:pt x="21" y="504"/>
                    </a:lnTo>
                    <a:lnTo>
                      <a:pt x="13" y="534"/>
                    </a:lnTo>
                    <a:lnTo>
                      <a:pt x="7" y="566"/>
                    </a:lnTo>
                    <a:lnTo>
                      <a:pt x="3" y="598"/>
                    </a:lnTo>
                    <a:lnTo>
                      <a:pt x="1" y="630"/>
                    </a:lnTo>
                    <a:lnTo>
                      <a:pt x="0" y="663"/>
                    </a:lnTo>
                    <a:lnTo>
                      <a:pt x="0" y="663"/>
                    </a:lnTo>
                    <a:lnTo>
                      <a:pt x="1" y="696"/>
                    </a:lnTo>
                    <a:lnTo>
                      <a:pt x="2" y="728"/>
                    </a:lnTo>
                    <a:lnTo>
                      <a:pt x="6" y="759"/>
                    </a:lnTo>
                    <a:lnTo>
                      <a:pt x="12" y="790"/>
                    </a:lnTo>
                    <a:lnTo>
                      <a:pt x="18" y="820"/>
                    </a:lnTo>
                    <a:lnTo>
                      <a:pt x="27" y="848"/>
                    </a:lnTo>
                    <a:lnTo>
                      <a:pt x="35" y="876"/>
                    </a:lnTo>
                    <a:lnTo>
                      <a:pt x="46" y="903"/>
                    </a:lnTo>
                    <a:lnTo>
                      <a:pt x="60" y="930"/>
                    </a:lnTo>
                    <a:lnTo>
                      <a:pt x="74" y="956"/>
                    </a:lnTo>
                    <a:lnTo>
                      <a:pt x="90" y="981"/>
                    </a:lnTo>
                    <a:lnTo>
                      <a:pt x="107" y="1006"/>
                    </a:lnTo>
                    <a:lnTo>
                      <a:pt x="125" y="1030"/>
                    </a:lnTo>
                    <a:lnTo>
                      <a:pt x="146" y="1054"/>
                    </a:lnTo>
                    <a:lnTo>
                      <a:pt x="167" y="1076"/>
                    </a:lnTo>
                    <a:lnTo>
                      <a:pt x="191" y="1098"/>
                    </a:lnTo>
                    <a:lnTo>
                      <a:pt x="191" y="1098"/>
                    </a:lnTo>
                    <a:lnTo>
                      <a:pt x="216" y="1119"/>
                    </a:lnTo>
                    <a:lnTo>
                      <a:pt x="242" y="1139"/>
                    </a:lnTo>
                    <a:lnTo>
                      <a:pt x="269" y="1157"/>
                    </a:lnTo>
                    <a:lnTo>
                      <a:pt x="298" y="1174"/>
                    </a:lnTo>
                    <a:lnTo>
                      <a:pt x="327" y="1190"/>
                    </a:lnTo>
                    <a:lnTo>
                      <a:pt x="357" y="1204"/>
                    </a:lnTo>
                    <a:lnTo>
                      <a:pt x="388" y="1218"/>
                    </a:lnTo>
                    <a:lnTo>
                      <a:pt x="421" y="1229"/>
                    </a:lnTo>
                    <a:lnTo>
                      <a:pt x="454" y="1240"/>
                    </a:lnTo>
                    <a:lnTo>
                      <a:pt x="488" y="1248"/>
                    </a:lnTo>
                    <a:lnTo>
                      <a:pt x="523" y="1256"/>
                    </a:lnTo>
                    <a:lnTo>
                      <a:pt x="559" y="1262"/>
                    </a:lnTo>
                    <a:lnTo>
                      <a:pt x="596" y="1267"/>
                    </a:lnTo>
                    <a:lnTo>
                      <a:pt x="634" y="1271"/>
                    </a:lnTo>
                    <a:lnTo>
                      <a:pt x="674" y="1272"/>
                    </a:lnTo>
                    <a:lnTo>
                      <a:pt x="713" y="1273"/>
                    </a:lnTo>
                    <a:lnTo>
                      <a:pt x="713" y="1273"/>
                    </a:lnTo>
                    <a:lnTo>
                      <a:pt x="754" y="1272"/>
                    </a:lnTo>
                    <a:lnTo>
                      <a:pt x="793" y="1269"/>
                    </a:lnTo>
                    <a:lnTo>
                      <a:pt x="831" y="1267"/>
                    </a:lnTo>
                    <a:lnTo>
                      <a:pt x="868" y="1261"/>
                    </a:lnTo>
                    <a:lnTo>
                      <a:pt x="904" y="1255"/>
                    </a:lnTo>
                    <a:lnTo>
                      <a:pt x="940" y="1247"/>
                    </a:lnTo>
                    <a:lnTo>
                      <a:pt x="974" y="1237"/>
                    </a:lnTo>
                    <a:lnTo>
                      <a:pt x="1006" y="1226"/>
                    </a:lnTo>
                    <a:lnTo>
                      <a:pt x="1040" y="1214"/>
                    </a:lnTo>
                    <a:lnTo>
                      <a:pt x="1071" y="1199"/>
                    </a:lnTo>
                    <a:lnTo>
                      <a:pt x="1100" y="1184"/>
                    </a:lnTo>
                    <a:lnTo>
                      <a:pt x="1130" y="1167"/>
                    </a:lnTo>
                    <a:lnTo>
                      <a:pt x="1159" y="1149"/>
                    </a:lnTo>
                    <a:lnTo>
                      <a:pt x="1186" y="1129"/>
                    </a:lnTo>
                    <a:lnTo>
                      <a:pt x="1213" y="1107"/>
                    </a:lnTo>
                    <a:lnTo>
                      <a:pt x="1239" y="1084"/>
                    </a:lnTo>
                    <a:lnTo>
                      <a:pt x="1239" y="1084"/>
                    </a:lnTo>
                    <a:lnTo>
                      <a:pt x="1263" y="1061"/>
                    </a:lnTo>
                    <a:lnTo>
                      <a:pt x="1285" y="1036"/>
                    </a:lnTo>
                    <a:lnTo>
                      <a:pt x="1306" y="1012"/>
                    </a:lnTo>
                    <a:lnTo>
                      <a:pt x="1326" y="986"/>
                    </a:lnTo>
                    <a:lnTo>
                      <a:pt x="1343" y="960"/>
                    </a:lnTo>
                    <a:lnTo>
                      <a:pt x="1360" y="934"/>
                    </a:lnTo>
                    <a:lnTo>
                      <a:pt x="1374" y="907"/>
                    </a:lnTo>
                    <a:lnTo>
                      <a:pt x="1387" y="879"/>
                    </a:lnTo>
                    <a:lnTo>
                      <a:pt x="1398" y="850"/>
                    </a:lnTo>
                    <a:lnTo>
                      <a:pt x="1408" y="822"/>
                    </a:lnTo>
                    <a:lnTo>
                      <a:pt x="1417" y="791"/>
                    </a:lnTo>
                    <a:lnTo>
                      <a:pt x="1424" y="762"/>
                    </a:lnTo>
                    <a:lnTo>
                      <a:pt x="1429" y="731"/>
                    </a:lnTo>
                    <a:lnTo>
                      <a:pt x="1433" y="699"/>
                    </a:lnTo>
                    <a:lnTo>
                      <a:pt x="1435" y="666"/>
                    </a:lnTo>
                    <a:lnTo>
                      <a:pt x="1437" y="632"/>
                    </a:lnTo>
                    <a:lnTo>
                      <a:pt x="1437" y="632"/>
                    </a:lnTo>
                    <a:lnTo>
                      <a:pt x="1435" y="601"/>
                    </a:lnTo>
                    <a:lnTo>
                      <a:pt x="1433" y="571"/>
                    </a:lnTo>
                    <a:lnTo>
                      <a:pt x="1429" y="541"/>
                    </a:lnTo>
                    <a:lnTo>
                      <a:pt x="1423" y="510"/>
                    </a:lnTo>
                    <a:lnTo>
                      <a:pt x="1417" y="482"/>
                    </a:lnTo>
                    <a:lnTo>
                      <a:pt x="1408" y="454"/>
                    </a:lnTo>
                    <a:lnTo>
                      <a:pt x="1397" y="425"/>
                    </a:lnTo>
                    <a:lnTo>
                      <a:pt x="1386" y="397"/>
                    </a:lnTo>
                    <a:lnTo>
                      <a:pt x="1372" y="370"/>
                    </a:lnTo>
                    <a:lnTo>
                      <a:pt x="1356" y="344"/>
                    </a:lnTo>
                    <a:lnTo>
                      <a:pt x="1340" y="318"/>
                    </a:lnTo>
                    <a:lnTo>
                      <a:pt x="1322" y="292"/>
                    </a:lnTo>
                    <a:lnTo>
                      <a:pt x="1301" y="266"/>
                    </a:lnTo>
                    <a:lnTo>
                      <a:pt x="1280" y="242"/>
                    </a:lnTo>
                    <a:lnTo>
                      <a:pt x="1257" y="217"/>
                    </a:lnTo>
                    <a:lnTo>
                      <a:pt x="1231" y="194"/>
                    </a:lnTo>
                    <a:lnTo>
                      <a:pt x="1231" y="194"/>
                    </a:lnTo>
                    <a:lnTo>
                      <a:pt x="1205" y="169"/>
                    </a:lnTo>
                    <a:lnTo>
                      <a:pt x="1178" y="148"/>
                    </a:lnTo>
                    <a:lnTo>
                      <a:pt x="1149" y="127"/>
                    </a:lnTo>
                    <a:lnTo>
                      <a:pt x="1121" y="109"/>
                    </a:lnTo>
                    <a:lnTo>
                      <a:pt x="1093" y="90"/>
                    </a:lnTo>
                    <a:lnTo>
                      <a:pt x="1063" y="75"/>
                    </a:lnTo>
                    <a:lnTo>
                      <a:pt x="1032" y="60"/>
                    </a:lnTo>
                    <a:lnTo>
                      <a:pt x="1002" y="48"/>
                    </a:lnTo>
                    <a:lnTo>
                      <a:pt x="969" y="36"/>
                    </a:lnTo>
                    <a:lnTo>
                      <a:pt x="937" y="27"/>
                    </a:lnTo>
                    <a:lnTo>
                      <a:pt x="904" y="19"/>
                    </a:lnTo>
                    <a:lnTo>
                      <a:pt x="870" y="11"/>
                    </a:lnTo>
                    <a:lnTo>
                      <a:pt x="835" y="6"/>
                    </a:lnTo>
                    <a:lnTo>
                      <a:pt x="799" y="3"/>
                    </a:lnTo>
                    <a:lnTo>
                      <a:pt x="762" y="0"/>
                    </a:lnTo>
                    <a:lnTo>
                      <a:pt x="725" y="0"/>
                    </a:lnTo>
                    <a:lnTo>
                      <a:pt x="725"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5" name="Freeform 17"/>
              <p:cNvSpPr>
                <a:spLocks/>
              </p:cNvSpPr>
              <p:nvPr userDrawn="1"/>
            </p:nvSpPr>
            <p:spPr bwMode="auto">
              <a:xfrm>
                <a:off x="13091712" y="1419224"/>
                <a:ext cx="588963" cy="511175"/>
              </a:xfrm>
              <a:custGeom>
                <a:avLst/>
                <a:gdLst>
                  <a:gd name="T0" fmla="*/ 945 w 1112"/>
                  <a:gd name="T1" fmla="*/ 122 h 967"/>
                  <a:gd name="T2" fmla="*/ 883 w 1112"/>
                  <a:gd name="T3" fmla="*/ 79 h 967"/>
                  <a:gd name="T4" fmla="*/ 814 w 1112"/>
                  <a:gd name="T5" fmla="*/ 44 h 967"/>
                  <a:gd name="T6" fmla="*/ 737 w 1112"/>
                  <a:gd name="T7" fmla="*/ 19 h 967"/>
                  <a:gd name="T8" fmla="*/ 655 w 1112"/>
                  <a:gd name="T9" fmla="*/ 5 h 967"/>
                  <a:gd name="T10" fmla="*/ 563 w 1112"/>
                  <a:gd name="T11" fmla="*/ 0 h 967"/>
                  <a:gd name="T12" fmla="*/ 502 w 1112"/>
                  <a:gd name="T13" fmla="*/ 2 h 967"/>
                  <a:gd name="T14" fmla="*/ 414 w 1112"/>
                  <a:gd name="T15" fmla="*/ 13 h 967"/>
                  <a:gd name="T16" fmla="*/ 335 w 1112"/>
                  <a:gd name="T17" fmla="*/ 35 h 967"/>
                  <a:gd name="T18" fmla="*/ 261 w 1112"/>
                  <a:gd name="T19" fmla="*/ 66 h 967"/>
                  <a:gd name="T20" fmla="*/ 194 w 1112"/>
                  <a:gd name="T21" fmla="*/ 107 h 967"/>
                  <a:gd name="T22" fmla="*/ 153 w 1112"/>
                  <a:gd name="T23" fmla="*/ 140 h 967"/>
                  <a:gd name="T24" fmla="*/ 101 w 1112"/>
                  <a:gd name="T25" fmla="*/ 193 h 967"/>
                  <a:gd name="T26" fmla="*/ 59 w 1112"/>
                  <a:gd name="T27" fmla="*/ 250 h 967"/>
                  <a:gd name="T28" fmla="*/ 30 w 1112"/>
                  <a:gd name="T29" fmla="*/ 309 h 967"/>
                  <a:gd name="T30" fmla="*/ 10 w 1112"/>
                  <a:gd name="T31" fmla="*/ 373 h 967"/>
                  <a:gd name="T32" fmla="*/ 1 w 1112"/>
                  <a:gd name="T33" fmla="*/ 441 h 967"/>
                  <a:gd name="T34" fmla="*/ 1 w 1112"/>
                  <a:gd name="T35" fmla="*/ 489 h 967"/>
                  <a:gd name="T36" fmla="*/ 11 w 1112"/>
                  <a:gd name="T37" fmla="*/ 558 h 967"/>
                  <a:gd name="T38" fmla="*/ 32 w 1112"/>
                  <a:gd name="T39" fmla="*/ 624 h 967"/>
                  <a:gd name="T40" fmla="*/ 67 w 1112"/>
                  <a:gd name="T41" fmla="*/ 689 h 967"/>
                  <a:gd name="T42" fmla="*/ 114 w 1112"/>
                  <a:gd name="T43" fmla="*/ 749 h 967"/>
                  <a:gd name="T44" fmla="*/ 171 w 1112"/>
                  <a:gd name="T45" fmla="*/ 809 h 967"/>
                  <a:gd name="T46" fmla="*/ 216 w 1112"/>
                  <a:gd name="T47" fmla="*/ 846 h 967"/>
                  <a:gd name="T48" fmla="*/ 285 w 1112"/>
                  <a:gd name="T49" fmla="*/ 893 h 967"/>
                  <a:gd name="T50" fmla="*/ 358 w 1112"/>
                  <a:gd name="T51" fmla="*/ 928 h 967"/>
                  <a:gd name="T52" fmla="*/ 433 w 1112"/>
                  <a:gd name="T53" fmla="*/ 952 h 967"/>
                  <a:gd name="T54" fmla="*/ 512 w 1112"/>
                  <a:gd name="T55" fmla="*/ 965 h 967"/>
                  <a:gd name="T56" fmla="*/ 566 w 1112"/>
                  <a:gd name="T57" fmla="*/ 967 h 967"/>
                  <a:gd name="T58" fmla="*/ 647 w 1112"/>
                  <a:gd name="T59" fmla="*/ 962 h 967"/>
                  <a:gd name="T60" fmla="*/ 722 w 1112"/>
                  <a:gd name="T61" fmla="*/ 946 h 967"/>
                  <a:gd name="T62" fmla="*/ 795 w 1112"/>
                  <a:gd name="T63" fmla="*/ 919 h 967"/>
                  <a:gd name="T64" fmla="*/ 863 w 1112"/>
                  <a:gd name="T65" fmla="*/ 881 h 967"/>
                  <a:gd name="T66" fmla="*/ 928 w 1112"/>
                  <a:gd name="T67" fmla="*/ 833 h 967"/>
                  <a:gd name="T68" fmla="*/ 969 w 1112"/>
                  <a:gd name="T69" fmla="*/ 794 h 967"/>
                  <a:gd name="T70" fmla="*/ 1021 w 1112"/>
                  <a:gd name="T71" fmla="*/ 734 h 967"/>
                  <a:gd name="T72" fmla="*/ 1060 w 1112"/>
                  <a:gd name="T73" fmla="*/ 670 h 967"/>
                  <a:gd name="T74" fmla="*/ 1090 w 1112"/>
                  <a:gd name="T75" fmla="*/ 603 h 967"/>
                  <a:gd name="T76" fmla="*/ 1107 w 1112"/>
                  <a:gd name="T77" fmla="*/ 533 h 967"/>
                  <a:gd name="T78" fmla="*/ 1112 w 1112"/>
                  <a:gd name="T79" fmla="*/ 459 h 967"/>
                  <a:gd name="T80" fmla="*/ 1109 w 1112"/>
                  <a:gd name="T81" fmla="*/ 414 h 967"/>
                  <a:gd name="T82" fmla="*/ 1098 w 1112"/>
                  <a:gd name="T83" fmla="*/ 348 h 967"/>
                  <a:gd name="T84" fmla="*/ 1075 w 1112"/>
                  <a:gd name="T85" fmla="*/ 287 h 967"/>
                  <a:gd name="T86" fmla="*/ 1043 w 1112"/>
                  <a:gd name="T87" fmla="*/ 229 h 967"/>
                  <a:gd name="T88" fmla="*/ 1000 w 1112"/>
                  <a:gd name="T89" fmla="*/ 173 h 967"/>
                  <a:gd name="T90" fmla="*/ 965 w 1112"/>
                  <a:gd name="T91" fmla="*/ 139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2" h="967">
                    <a:moveTo>
                      <a:pt x="965" y="139"/>
                    </a:moveTo>
                    <a:lnTo>
                      <a:pt x="965" y="139"/>
                    </a:lnTo>
                    <a:lnTo>
                      <a:pt x="945" y="122"/>
                    </a:lnTo>
                    <a:lnTo>
                      <a:pt x="926" y="107"/>
                    </a:lnTo>
                    <a:lnTo>
                      <a:pt x="905" y="92"/>
                    </a:lnTo>
                    <a:lnTo>
                      <a:pt x="883" y="79"/>
                    </a:lnTo>
                    <a:lnTo>
                      <a:pt x="860" y="66"/>
                    </a:lnTo>
                    <a:lnTo>
                      <a:pt x="837" y="54"/>
                    </a:lnTo>
                    <a:lnTo>
                      <a:pt x="814" y="44"/>
                    </a:lnTo>
                    <a:lnTo>
                      <a:pt x="789" y="35"/>
                    </a:lnTo>
                    <a:lnTo>
                      <a:pt x="764" y="27"/>
                    </a:lnTo>
                    <a:lnTo>
                      <a:pt x="737" y="19"/>
                    </a:lnTo>
                    <a:lnTo>
                      <a:pt x="711" y="13"/>
                    </a:lnTo>
                    <a:lnTo>
                      <a:pt x="683" y="8"/>
                    </a:lnTo>
                    <a:lnTo>
                      <a:pt x="655" y="5"/>
                    </a:lnTo>
                    <a:lnTo>
                      <a:pt x="625" y="2"/>
                    </a:lnTo>
                    <a:lnTo>
                      <a:pt x="594" y="1"/>
                    </a:lnTo>
                    <a:lnTo>
                      <a:pt x="563" y="0"/>
                    </a:lnTo>
                    <a:lnTo>
                      <a:pt x="563" y="0"/>
                    </a:lnTo>
                    <a:lnTo>
                      <a:pt x="533" y="1"/>
                    </a:lnTo>
                    <a:lnTo>
                      <a:pt x="502" y="2"/>
                    </a:lnTo>
                    <a:lnTo>
                      <a:pt x="472" y="5"/>
                    </a:lnTo>
                    <a:lnTo>
                      <a:pt x="443" y="8"/>
                    </a:lnTo>
                    <a:lnTo>
                      <a:pt x="414" y="13"/>
                    </a:lnTo>
                    <a:lnTo>
                      <a:pt x="387" y="19"/>
                    </a:lnTo>
                    <a:lnTo>
                      <a:pt x="361" y="27"/>
                    </a:lnTo>
                    <a:lnTo>
                      <a:pt x="335" y="35"/>
                    </a:lnTo>
                    <a:lnTo>
                      <a:pt x="310" y="44"/>
                    </a:lnTo>
                    <a:lnTo>
                      <a:pt x="285" y="55"/>
                    </a:lnTo>
                    <a:lnTo>
                      <a:pt x="261" y="66"/>
                    </a:lnTo>
                    <a:lnTo>
                      <a:pt x="238" y="79"/>
                    </a:lnTo>
                    <a:lnTo>
                      <a:pt x="216" y="92"/>
                    </a:lnTo>
                    <a:lnTo>
                      <a:pt x="194" y="107"/>
                    </a:lnTo>
                    <a:lnTo>
                      <a:pt x="173" y="123"/>
                    </a:lnTo>
                    <a:lnTo>
                      <a:pt x="153" y="140"/>
                    </a:lnTo>
                    <a:lnTo>
                      <a:pt x="153" y="140"/>
                    </a:lnTo>
                    <a:lnTo>
                      <a:pt x="135" y="157"/>
                    </a:lnTo>
                    <a:lnTo>
                      <a:pt x="117" y="175"/>
                    </a:lnTo>
                    <a:lnTo>
                      <a:pt x="101" y="193"/>
                    </a:lnTo>
                    <a:lnTo>
                      <a:pt x="85" y="212"/>
                    </a:lnTo>
                    <a:lnTo>
                      <a:pt x="72" y="230"/>
                    </a:lnTo>
                    <a:lnTo>
                      <a:pt x="59" y="250"/>
                    </a:lnTo>
                    <a:lnTo>
                      <a:pt x="48" y="270"/>
                    </a:lnTo>
                    <a:lnTo>
                      <a:pt x="38" y="289"/>
                    </a:lnTo>
                    <a:lnTo>
                      <a:pt x="30" y="309"/>
                    </a:lnTo>
                    <a:lnTo>
                      <a:pt x="21" y="330"/>
                    </a:lnTo>
                    <a:lnTo>
                      <a:pt x="15" y="351"/>
                    </a:lnTo>
                    <a:lnTo>
                      <a:pt x="10" y="373"/>
                    </a:lnTo>
                    <a:lnTo>
                      <a:pt x="5" y="395"/>
                    </a:lnTo>
                    <a:lnTo>
                      <a:pt x="3" y="417"/>
                    </a:lnTo>
                    <a:lnTo>
                      <a:pt x="1" y="441"/>
                    </a:lnTo>
                    <a:lnTo>
                      <a:pt x="0" y="464"/>
                    </a:lnTo>
                    <a:lnTo>
                      <a:pt x="0" y="464"/>
                    </a:lnTo>
                    <a:lnTo>
                      <a:pt x="1" y="489"/>
                    </a:lnTo>
                    <a:lnTo>
                      <a:pt x="3" y="512"/>
                    </a:lnTo>
                    <a:lnTo>
                      <a:pt x="6" y="536"/>
                    </a:lnTo>
                    <a:lnTo>
                      <a:pt x="11" y="558"/>
                    </a:lnTo>
                    <a:lnTo>
                      <a:pt x="16" y="580"/>
                    </a:lnTo>
                    <a:lnTo>
                      <a:pt x="24" y="602"/>
                    </a:lnTo>
                    <a:lnTo>
                      <a:pt x="32" y="624"/>
                    </a:lnTo>
                    <a:lnTo>
                      <a:pt x="43" y="645"/>
                    </a:lnTo>
                    <a:lnTo>
                      <a:pt x="54" y="668"/>
                    </a:lnTo>
                    <a:lnTo>
                      <a:pt x="67" y="689"/>
                    </a:lnTo>
                    <a:lnTo>
                      <a:pt x="80" y="708"/>
                    </a:lnTo>
                    <a:lnTo>
                      <a:pt x="96" y="729"/>
                    </a:lnTo>
                    <a:lnTo>
                      <a:pt x="114" y="749"/>
                    </a:lnTo>
                    <a:lnTo>
                      <a:pt x="131" y="770"/>
                    </a:lnTo>
                    <a:lnTo>
                      <a:pt x="151" y="790"/>
                    </a:lnTo>
                    <a:lnTo>
                      <a:pt x="171" y="809"/>
                    </a:lnTo>
                    <a:lnTo>
                      <a:pt x="171" y="809"/>
                    </a:lnTo>
                    <a:lnTo>
                      <a:pt x="194" y="828"/>
                    </a:lnTo>
                    <a:lnTo>
                      <a:pt x="216" y="846"/>
                    </a:lnTo>
                    <a:lnTo>
                      <a:pt x="238" y="863"/>
                    </a:lnTo>
                    <a:lnTo>
                      <a:pt x="261" y="878"/>
                    </a:lnTo>
                    <a:lnTo>
                      <a:pt x="285" y="893"/>
                    </a:lnTo>
                    <a:lnTo>
                      <a:pt x="308" y="905"/>
                    </a:lnTo>
                    <a:lnTo>
                      <a:pt x="333" y="918"/>
                    </a:lnTo>
                    <a:lnTo>
                      <a:pt x="358" y="928"/>
                    </a:lnTo>
                    <a:lnTo>
                      <a:pt x="382" y="937"/>
                    </a:lnTo>
                    <a:lnTo>
                      <a:pt x="407" y="945"/>
                    </a:lnTo>
                    <a:lnTo>
                      <a:pt x="433" y="952"/>
                    </a:lnTo>
                    <a:lnTo>
                      <a:pt x="459" y="957"/>
                    </a:lnTo>
                    <a:lnTo>
                      <a:pt x="485" y="962"/>
                    </a:lnTo>
                    <a:lnTo>
                      <a:pt x="512" y="965"/>
                    </a:lnTo>
                    <a:lnTo>
                      <a:pt x="539" y="967"/>
                    </a:lnTo>
                    <a:lnTo>
                      <a:pt x="566" y="967"/>
                    </a:lnTo>
                    <a:lnTo>
                      <a:pt x="566" y="967"/>
                    </a:lnTo>
                    <a:lnTo>
                      <a:pt x="594" y="967"/>
                    </a:lnTo>
                    <a:lnTo>
                      <a:pt x="620" y="965"/>
                    </a:lnTo>
                    <a:lnTo>
                      <a:pt x="647" y="962"/>
                    </a:lnTo>
                    <a:lnTo>
                      <a:pt x="672" y="957"/>
                    </a:lnTo>
                    <a:lnTo>
                      <a:pt x="698" y="952"/>
                    </a:lnTo>
                    <a:lnTo>
                      <a:pt x="722" y="946"/>
                    </a:lnTo>
                    <a:lnTo>
                      <a:pt x="747" y="939"/>
                    </a:lnTo>
                    <a:lnTo>
                      <a:pt x="770" y="929"/>
                    </a:lnTo>
                    <a:lnTo>
                      <a:pt x="795" y="919"/>
                    </a:lnTo>
                    <a:lnTo>
                      <a:pt x="817" y="908"/>
                    </a:lnTo>
                    <a:lnTo>
                      <a:pt x="841" y="896"/>
                    </a:lnTo>
                    <a:lnTo>
                      <a:pt x="863" y="881"/>
                    </a:lnTo>
                    <a:lnTo>
                      <a:pt x="885" y="866"/>
                    </a:lnTo>
                    <a:lnTo>
                      <a:pt x="907" y="850"/>
                    </a:lnTo>
                    <a:lnTo>
                      <a:pt x="928" y="833"/>
                    </a:lnTo>
                    <a:lnTo>
                      <a:pt x="949" y="813"/>
                    </a:lnTo>
                    <a:lnTo>
                      <a:pt x="949" y="813"/>
                    </a:lnTo>
                    <a:lnTo>
                      <a:pt x="969" y="794"/>
                    </a:lnTo>
                    <a:lnTo>
                      <a:pt x="987" y="775"/>
                    </a:lnTo>
                    <a:lnTo>
                      <a:pt x="1005" y="754"/>
                    </a:lnTo>
                    <a:lnTo>
                      <a:pt x="1021" y="734"/>
                    </a:lnTo>
                    <a:lnTo>
                      <a:pt x="1035" y="713"/>
                    </a:lnTo>
                    <a:lnTo>
                      <a:pt x="1049" y="692"/>
                    </a:lnTo>
                    <a:lnTo>
                      <a:pt x="1060" y="670"/>
                    </a:lnTo>
                    <a:lnTo>
                      <a:pt x="1071" y="648"/>
                    </a:lnTo>
                    <a:lnTo>
                      <a:pt x="1081" y="626"/>
                    </a:lnTo>
                    <a:lnTo>
                      <a:pt x="1090" y="603"/>
                    </a:lnTo>
                    <a:lnTo>
                      <a:pt x="1096" y="580"/>
                    </a:lnTo>
                    <a:lnTo>
                      <a:pt x="1102" y="557"/>
                    </a:lnTo>
                    <a:lnTo>
                      <a:pt x="1107" y="533"/>
                    </a:lnTo>
                    <a:lnTo>
                      <a:pt x="1109" y="509"/>
                    </a:lnTo>
                    <a:lnTo>
                      <a:pt x="1112" y="484"/>
                    </a:lnTo>
                    <a:lnTo>
                      <a:pt x="1112" y="459"/>
                    </a:lnTo>
                    <a:lnTo>
                      <a:pt x="1112" y="459"/>
                    </a:lnTo>
                    <a:lnTo>
                      <a:pt x="1112" y="436"/>
                    </a:lnTo>
                    <a:lnTo>
                      <a:pt x="1109" y="414"/>
                    </a:lnTo>
                    <a:lnTo>
                      <a:pt x="1107" y="392"/>
                    </a:lnTo>
                    <a:lnTo>
                      <a:pt x="1103" y="369"/>
                    </a:lnTo>
                    <a:lnTo>
                      <a:pt x="1098" y="348"/>
                    </a:lnTo>
                    <a:lnTo>
                      <a:pt x="1092" y="327"/>
                    </a:lnTo>
                    <a:lnTo>
                      <a:pt x="1083" y="307"/>
                    </a:lnTo>
                    <a:lnTo>
                      <a:pt x="1075" y="287"/>
                    </a:lnTo>
                    <a:lnTo>
                      <a:pt x="1066" y="267"/>
                    </a:lnTo>
                    <a:lnTo>
                      <a:pt x="1055" y="247"/>
                    </a:lnTo>
                    <a:lnTo>
                      <a:pt x="1043" y="229"/>
                    </a:lnTo>
                    <a:lnTo>
                      <a:pt x="1029" y="210"/>
                    </a:lnTo>
                    <a:lnTo>
                      <a:pt x="1016" y="192"/>
                    </a:lnTo>
                    <a:lnTo>
                      <a:pt x="1000" y="173"/>
                    </a:lnTo>
                    <a:lnTo>
                      <a:pt x="982" y="156"/>
                    </a:lnTo>
                    <a:lnTo>
                      <a:pt x="965" y="139"/>
                    </a:lnTo>
                    <a:lnTo>
                      <a:pt x="965" y="13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6" name="Freeform 18"/>
              <p:cNvSpPr>
                <a:spLocks/>
              </p:cNvSpPr>
              <p:nvPr userDrawn="1"/>
            </p:nvSpPr>
            <p:spPr bwMode="auto">
              <a:xfrm>
                <a:off x="10181828" y="2295524"/>
                <a:ext cx="638174" cy="460376"/>
              </a:xfrm>
              <a:custGeom>
                <a:avLst/>
                <a:gdLst>
                  <a:gd name="T0" fmla="*/ 534 w 1204"/>
                  <a:gd name="T1" fmla="*/ 871 h 871"/>
                  <a:gd name="T2" fmla="*/ 588 w 1204"/>
                  <a:gd name="T3" fmla="*/ 869 h 871"/>
                  <a:gd name="T4" fmla="*/ 641 w 1204"/>
                  <a:gd name="T5" fmla="*/ 864 h 871"/>
                  <a:gd name="T6" fmla="*/ 693 w 1204"/>
                  <a:gd name="T7" fmla="*/ 854 h 871"/>
                  <a:gd name="T8" fmla="*/ 743 w 1204"/>
                  <a:gd name="T9" fmla="*/ 840 h 871"/>
                  <a:gd name="T10" fmla="*/ 793 w 1204"/>
                  <a:gd name="T11" fmla="*/ 824 h 871"/>
                  <a:gd name="T12" fmla="*/ 841 w 1204"/>
                  <a:gd name="T13" fmla="*/ 806 h 871"/>
                  <a:gd name="T14" fmla="*/ 886 w 1204"/>
                  <a:gd name="T15" fmla="*/ 784 h 871"/>
                  <a:gd name="T16" fmla="*/ 972 w 1204"/>
                  <a:gd name="T17" fmla="*/ 734 h 871"/>
                  <a:gd name="T18" fmla="*/ 1051 w 1204"/>
                  <a:gd name="T19" fmla="*/ 678 h 871"/>
                  <a:gd name="T20" fmla="*/ 1120 w 1204"/>
                  <a:gd name="T21" fmla="*/ 616 h 871"/>
                  <a:gd name="T22" fmla="*/ 1180 w 1204"/>
                  <a:gd name="T23" fmla="*/ 551 h 871"/>
                  <a:gd name="T24" fmla="*/ 1204 w 1204"/>
                  <a:gd name="T25" fmla="*/ 122 h 871"/>
                  <a:gd name="T26" fmla="*/ 1176 w 1204"/>
                  <a:gd name="T27" fmla="*/ 108 h 871"/>
                  <a:gd name="T28" fmla="*/ 1117 w 1204"/>
                  <a:gd name="T29" fmla="*/ 82 h 871"/>
                  <a:gd name="T30" fmla="*/ 1051 w 1204"/>
                  <a:gd name="T31" fmla="*/ 60 h 871"/>
                  <a:gd name="T32" fmla="*/ 981 w 1204"/>
                  <a:gd name="T33" fmla="*/ 42 h 871"/>
                  <a:gd name="T34" fmla="*/ 903 w 1204"/>
                  <a:gd name="T35" fmla="*/ 26 h 871"/>
                  <a:gd name="T36" fmla="*/ 820 w 1204"/>
                  <a:gd name="T37" fmla="*/ 13 h 871"/>
                  <a:gd name="T38" fmla="*/ 726 w 1204"/>
                  <a:gd name="T39" fmla="*/ 5 h 871"/>
                  <a:gd name="T40" fmla="*/ 625 w 1204"/>
                  <a:gd name="T41" fmla="*/ 1 h 871"/>
                  <a:gd name="T42" fmla="*/ 571 w 1204"/>
                  <a:gd name="T43" fmla="*/ 0 h 871"/>
                  <a:gd name="T44" fmla="*/ 507 w 1204"/>
                  <a:gd name="T45" fmla="*/ 2 h 871"/>
                  <a:gd name="T46" fmla="*/ 446 w 1204"/>
                  <a:gd name="T47" fmla="*/ 7 h 871"/>
                  <a:gd name="T48" fmla="*/ 388 w 1204"/>
                  <a:gd name="T49" fmla="*/ 16 h 871"/>
                  <a:gd name="T50" fmla="*/ 335 w 1204"/>
                  <a:gd name="T51" fmla="*/ 28 h 871"/>
                  <a:gd name="T52" fmla="*/ 284 w 1204"/>
                  <a:gd name="T53" fmla="*/ 44 h 871"/>
                  <a:gd name="T54" fmla="*/ 237 w 1204"/>
                  <a:gd name="T55" fmla="*/ 64 h 871"/>
                  <a:gd name="T56" fmla="*/ 194 w 1204"/>
                  <a:gd name="T57" fmla="*/ 86 h 871"/>
                  <a:gd name="T58" fmla="*/ 154 w 1204"/>
                  <a:gd name="T59" fmla="*/ 111 h 871"/>
                  <a:gd name="T60" fmla="*/ 120 w 1204"/>
                  <a:gd name="T61" fmla="*/ 139 h 871"/>
                  <a:gd name="T62" fmla="*/ 89 w 1204"/>
                  <a:gd name="T63" fmla="*/ 170 h 871"/>
                  <a:gd name="T64" fmla="*/ 62 w 1204"/>
                  <a:gd name="T65" fmla="*/ 204 h 871"/>
                  <a:gd name="T66" fmla="*/ 40 w 1204"/>
                  <a:gd name="T67" fmla="*/ 240 h 871"/>
                  <a:gd name="T68" fmla="*/ 22 w 1204"/>
                  <a:gd name="T69" fmla="*/ 280 h 871"/>
                  <a:gd name="T70" fmla="*/ 10 w 1204"/>
                  <a:gd name="T71" fmla="*/ 321 h 871"/>
                  <a:gd name="T72" fmla="*/ 3 w 1204"/>
                  <a:gd name="T73" fmla="*/ 366 h 871"/>
                  <a:gd name="T74" fmla="*/ 0 w 1204"/>
                  <a:gd name="T75" fmla="*/ 411 h 871"/>
                  <a:gd name="T76" fmla="*/ 0 w 1204"/>
                  <a:gd name="T77" fmla="*/ 437 h 871"/>
                  <a:gd name="T78" fmla="*/ 4 w 1204"/>
                  <a:gd name="T79" fmla="*/ 487 h 871"/>
                  <a:gd name="T80" fmla="*/ 12 w 1204"/>
                  <a:gd name="T81" fmla="*/ 533 h 871"/>
                  <a:gd name="T82" fmla="*/ 25 w 1204"/>
                  <a:gd name="T83" fmla="*/ 578 h 871"/>
                  <a:gd name="T84" fmla="*/ 41 w 1204"/>
                  <a:gd name="T85" fmla="*/ 620 h 871"/>
                  <a:gd name="T86" fmla="*/ 62 w 1204"/>
                  <a:gd name="T87" fmla="*/ 659 h 871"/>
                  <a:gd name="T88" fmla="*/ 86 w 1204"/>
                  <a:gd name="T89" fmla="*/ 695 h 871"/>
                  <a:gd name="T90" fmla="*/ 116 w 1204"/>
                  <a:gd name="T91" fmla="*/ 729 h 871"/>
                  <a:gd name="T92" fmla="*/ 149 w 1204"/>
                  <a:gd name="T93" fmla="*/ 759 h 871"/>
                  <a:gd name="T94" fmla="*/ 186 w 1204"/>
                  <a:gd name="T95" fmla="*/ 786 h 871"/>
                  <a:gd name="T96" fmla="*/ 228 w 1204"/>
                  <a:gd name="T97" fmla="*/ 809 h 871"/>
                  <a:gd name="T98" fmla="*/ 274 w 1204"/>
                  <a:gd name="T99" fmla="*/ 829 h 871"/>
                  <a:gd name="T100" fmla="*/ 324 w 1204"/>
                  <a:gd name="T101" fmla="*/ 845 h 871"/>
                  <a:gd name="T102" fmla="*/ 378 w 1204"/>
                  <a:gd name="T103" fmla="*/ 857 h 871"/>
                  <a:gd name="T104" fmla="*/ 438 w 1204"/>
                  <a:gd name="T105" fmla="*/ 866 h 871"/>
                  <a:gd name="T106" fmla="*/ 500 w 1204"/>
                  <a:gd name="T107" fmla="*/ 871 h 871"/>
                  <a:gd name="T108" fmla="*/ 534 w 1204"/>
                  <a:gd name="T109" fmla="*/ 871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4" h="871">
                    <a:moveTo>
                      <a:pt x="534" y="871"/>
                    </a:moveTo>
                    <a:lnTo>
                      <a:pt x="534" y="871"/>
                    </a:lnTo>
                    <a:lnTo>
                      <a:pt x="561" y="871"/>
                    </a:lnTo>
                    <a:lnTo>
                      <a:pt x="588" y="869"/>
                    </a:lnTo>
                    <a:lnTo>
                      <a:pt x="614" y="866"/>
                    </a:lnTo>
                    <a:lnTo>
                      <a:pt x="641" y="864"/>
                    </a:lnTo>
                    <a:lnTo>
                      <a:pt x="667" y="859"/>
                    </a:lnTo>
                    <a:lnTo>
                      <a:pt x="693" y="854"/>
                    </a:lnTo>
                    <a:lnTo>
                      <a:pt x="719" y="848"/>
                    </a:lnTo>
                    <a:lnTo>
                      <a:pt x="743" y="840"/>
                    </a:lnTo>
                    <a:lnTo>
                      <a:pt x="768" y="833"/>
                    </a:lnTo>
                    <a:lnTo>
                      <a:pt x="793" y="824"/>
                    </a:lnTo>
                    <a:lnTo>
                      <a:pt x="816" y="816"/>
                    </a:lnTo>
                    <a:lnTo>
                      <a:pt x="841" y="806"/>
                    </a:lnTo>
                    <a:lnTo>
                      <a:pt x="863" y="795"/>
                    </a:lnTo>
                    <a:lnTo>
                      <a:pt x="886" y="784"/>
                    </a:lnTo>
                    <a:lnTo>
                      <a:pt x="931" y="760"/>
                    </a:lnTo>
                    <a:lnTo>
                      <a:pt x="972" y="734"/>
                    </a:lnTo>
                    <a:lnTo>
                      <a:pt x="1013" y="706"/>
                    </a:lnTo>
                    <a:lnTo>
                      <a:pt x="1051" y="678"/>
                    </a:lnTo>
                    <a:lnTo>
                      <a:pt x="1087" y="647"/>
                    </a:lnTo>
                    <a:lnTo>
                      <a:pt x="1120" y="616"/>
                    </a:lnTo>
                    <a:lnTo>
                      <a:pt x="1151" y="584"/>
                    </a:lnTo>
                    <a:lnTo>
                      <a:pt x="1180" y="551"/>
                    </a:lnTo>
                    <a:lnTo>
                      <a:pt x="1204" y="519"/>
                    </a:lnTo>
                    <a:lnTo>
                      <a:pt x="1204" y="122"/>
                    </a:lnTo>
                    <a:lnTo>
                      <a:pt x="1204" y="122"/>
                    </a:lnTo>
                    <a:lnTo>
                      <a:pt x="1176" y="108"/>
                    </a:lnTo>
                    <a:lnTo>
                      <a:pt x="1147" y="95"/>
                    </a:lnTo>
                    <a:lnTo>
                      <a:pt x="1117" y="82"/>
                    </a:lnTo>
                    <a:lnTo>
                      <a:pt x="1085" y="71"/>
                    </a:lnTo>
                    <a:lnTo>
                      <a:pt x="1051" y="60"/>
                    </a:lnTo>
                    <a:lnTo>
                      <a:pt x="1017" y="50"/>
                    </a:lnTo>
                    <a:lnTo>
                      <a:pt x="981" y="42"/>
                    </a:lnTo>
                    <a:lnTo>
                      <a:pt x="943" y="33"/>
                    </a:lnTo>
                    <a:lnTo>
                      <a:pt x="903" y="26"/>
                    </a:lnTo>
                    <a:lnTo>
                      <a:pt x="863" y="18"/>
                    </a:lnTo>
                    <a:lnTo>
                      <a:pt x="820" y="13"/>
                    </a:lnTo>
                    <a:lnTo>
                      <a:pt x="774" y="8"/>
                    </a:lnTo>
                    <a:lnTo>
                      <a:pt x="726" y="5"/>
                    </a:lnTo>
                    <a:lnTo>
                      <a:pt x="677" y="2"/>
                    </a:lnTo>
                    <a:lnTo>
                      <a:pt x="625" y="1"/>
                    </a:lnTo>
                    <a:lnTo>
                      <a:pt x="571" y="0"/>
                    </a:lnTo>
                    <a:lnTo>
                      <a:pt x="571" y="0"/>
                    </a:lnTo>
                    <a:lnTo>
                      <a:pt x="539" y="1"/>
                    </a:lnTo>
                    <a:lnTo>
                      <a:pt x="507" y="2"/>
                    </a:lnTo>
                    <a:lnTo>
                      <a:pt x="476" y="4"/>
                    </a:lnTo>
                    <a:lnTo>
                      <a:pt x="446" y="7"/>
                    </a:lnTo>
                    <a:lnTo>
                      <a:pt x="417" y="11"/>
                    </a:lnTo>
                    <a:lnTo>
                      <a:pt x="388" y="16"/>
                    </a:lnTo>
                    <a:lnTo>
                      <a:pt x="361" y="22"/>
                    </a:lnTo>
                    <a:lnTo>
                      <a:pt x="335" y="28"/>
                    </a:lnTo>
                    <a:lnTo>
                      <a:pt x="309" y="36"/>
                    </a:lnTo>
                    <a:lnTo>
                      <a:pt x="284" y="44"/>
                    </a:lnTo>
                    <a:lnTo>
                      <a:pt x="260" y="54"/>
                    </a:lnTo>
                    <a:lnTo>
                      <a:pt x="237" y="64"/>
                    </a:lnTo>
                    <a:lnTo>
                      <a:pt x="215" y="74"/>
                    </a:lnTo>
                    <a:lnTo>
                      <a:pt x="194" y="86"/>
                    </a:lnTo>
                    <a:lnTo>
                      <a:pt x="174" y="97"/>
                    </a:lnTo>
                    <a:lnTo>
                      <a:pt x="154" y="111"/>
                    </a:lnTo>
                    <a:lnTo>
                      <a:pt x="137" y="124"/>
                    </a:lnTo>
                    <a:lnTo>
                      <a:pt x="120" y="139"/>
                    </a:lnTo>
                    <a:lnTo>
                      <a:pt x="104" y="154"/>
                    </a:lnTo>
                    <a:lnTo>
                      <a:pt x="89" y="170"/>
                    </a:lnTo>
                    <a:lnTo>
                      <a:pt x="75" y="187"/>
                    </a:lnTo>
                    <a:lnTo>
                      <a:pt x="62" y="204"/>
                    </a:lnTo>
                    <a:lnTo>
                      <a:pt x="51" y="222"/>
                    </a:lnTo>
                    <a:lnTo>
                      <a:pt x="40" y="240"/>
                    </a:lnTo>
                    <a:lnTo>
                      <a:pt x="31" y="260"/>
                    </a:lnTo>
                    <a:lnTo>
                      <a:pt x="22" y="280"/>
                    </a:lnTo>
                    <a:lnTo>
                      <a:pt x="16" y="301"/>
                    </a:lnTo>
                    <a:lnTo>
                      <a:pt x="10" y="321"/>
                    </a:lnTo>
                    <a:lnTo>
                      <a:pt x="5" y="342"/>
                    </a:lnTo>
                    <a:lnTo>
                      <a:pt x="3" y="366"/>
                    </a:lnTo>
                    <a:lnTo>
                      <a:pt x="0" y="388"/>
                    </a:lnTo>
                    <a:lnTo>
                      <a:pt x="0" y="411"/>
                    </a:lnTo>
                    <a:lnTo>
                      <a:pt x="0" y="411"/>
                    </a:lnTo>
                    <a:lnTo>
                      <a:pt x="0" y="437"/>
                    </a:lnTo>
                    <a:lnTo>
                      <a:pt x="1" y="462"/>
                    </a:lnTo>
                    <a:lnTo>
                      <a:pt x="4" y="487"/>
                    </a:lnTo>
                    <a:lnTo>
                      <a:pt x="7" y="510"/>
                    </a:lnTo>
                    <a:lnTo>
                      <a:pt x="12" y="533"/>
                    </a:lnTo>
                    <a:lnTo>
                      <a:pt x="19" y="556"/>
                    </a:lnTo>
                    <a:lnTo>
                      <a:pt x="25" y="578"/>
                    </a:lnTo>
                    <a:lnTo>
                      <a:pt x="32" y="599"/>
                    </a:lnTo>
                    <a:lnTo>
                      <a:pt x="41" y="620"/>
                    </a:lnTo>
                    <a:lnTo>
                      <a:pt x="51" y="639"/>
                    </a:lnTo>
                    <a:lnTo>
                      <a:pt x="62" y="659"/>
                    </a:lnTo>
                    <a:lnTo>
                      <a:pt x="74" y="678"/>
                    </a:lnTo>
                    <a:lnTo>
                      <a:pt x="86" y="695"/>
                    </a:lnTo>
                    <a:lnTo>
                      <a:pt x="101" y="712"/>
                    </a:lnTo>
                    <a:lnTo>
                      <a:pt x="116" y="729"/>
                    </a:lnTo>
                    <a:lnTo>
                      <a:pt x="132" y="744"/>
                    </a:lnTo>
                    <a:lnTo>
                      <a:pt x="149" y="759"/>
                    </a:lnTo>
                    <a:lnTo>
                      <a:pt x="166" y="772"/>
                    </a:lnTo>
                    <a:lnTo>
                      <a:pt x="186" y="786"/>
                    </a:lnTo>
                    <a:lnTo>
                      <a:pt x="207" y="798"/>
                    </a:lnTo>
                    <a:lnTo>
                      <a:pt x="228" y="809"/>
                    </a:lnTo>
                    <a:lnTo>
                      <a:pt x="250" y="819"/>
                    </a:lnTo>
                    <a:lnTo>
                      <a:pt x="274" y="829"/>
                    </a:lnTo>
                    <a:lnTo>
                      <a:pt x="298" y="838"/>
                    </a:lnTo>
                    <a:lnTo>
                      <a:pt x="324" y="845"/>
                    </a:lnTo>
                    <a:lnTo>
                      <a:pt x="351" y="853"/>
                    </a:lnTo>
                    <a:lnTo>
                      <a:pt x="378" y="857"/>
                    </a:lnTo>
                    <a:lnTo>
                      <a:pt x="407" y="862"/>
                    </a:lnTo>
                    <a:lnTo>
                      <a:pt x="438" y="866"/>
                    </a:lnTo>
                    <a:lnTo>
                      <a:pt x="468" y="869"/>
                    </a:lnTo>
                    <a:lnTo>
                      <a:pt x="500" y="871"/>
                    </a:lnTo>
                    <a:lnTo>
                      <a:pt x="534" y="871"/>
                    </a:lnTo>
                    <a:lnTo>
                      <a:pt x="534" y="871"/>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7" name="Freeform 19"/>
              <p:cNvSpPr>
                <a:spLocks/>
              </p:cNvSpPr>
              <p:nvPr userDrawn="1"/>
            </p:nvSpPr>
            <p:spPr bwMode="auto">
              <a:xfrm>
                <a:off x="8830865" y="1517648"/>
                <a:ext cx="74614" cy="139699"/>
              </a:xfrm>
              <a:custGeom>
                <a:avLst/>
                <a:gdLst>
                  <a:gd name="T0" fmla="*/ 143 w 143"/>
                  <a:gd name="T1" fmla="*/ 145 h 264"/>
                  <a:gd name="T2" fmla="*/ 0 w 143"/>
                  <a:gd name="T3" fmla="*/ 0 h 264"/>
                  <a:gd name="T4" fmla="*/ 0 w 143"/>
                  <a:gd name="T5" fmla="*/ 264 h 264"/>
                  <a:gd name="T6" fmla="*/ 0 w 143"/>
                  <a:gd name="T7" fmla="*/ 264 h 264"/>
                  <a:gd name="T8" fmla="*/ 35 w 143"/>
                  <a:gd name="T9" fmla="*/ 233 h 264"/>
                  <a:gd name="T10" fmla="*/ 71 w 143"/>
                  <a:gd name="T11" fmla="*/ 202 h 264"/>
                  <a:gd name="T12" fmla="*/ 106 w 143"/>
                  <a:gd name="T13" fmla="*/ 174 h 264"/>
                  <a:gd name="T14" fmla="*/ 143 w 143"/>
                  <a:gd name="T15" fmla="*/ 145 h 264"/>
                  <a:gd name="T16" fmla="*/ 143 w 143"/>
                  <a:gd name="T17" fmla="*/ 1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64">
                    <a:moveTo>
                      <a:pt x="143" y="145"/>
                    </a:moveTo>
                    <a:lnTo>
                      <a:pt x="0" y="0"/>
                    </a:lnTo>
                    <a:lnTo>
                      <a:pt x="0" y="264"/>
                    </a:lnTo>
                    <a:lnTo>
                      <a:pt x="0" y="264"/>
                    </a:lnTo>
                    <a:lnTo>
                      <a:pt x="35" y="233"/>
                    </a:lnTo>
                    <a:lnTo>
                      <a:pt x="71" y="202"/>
                    </a:lnTo>
                    <a:lnTo>
                      <a:pt x="106" y="174"/>
                    </a:lnTo>
                    <a:lnTo>
                      <a:pt x="143" y="145"/>
                    </a:lnTo>
                    <a:lnTo>
                      <a:pt x="143" y="145"/>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8" name="Freeform 20"/>
              <p:cNvSpPr>
                <a:spLocks/>
              </p:cNvSpPr>
              <p:nvPr userDrawn="1"/>
            </p:nvSpPr>
            <p:spPr bwMode="auto">
              <a:xfrm>
                <a:off x="8545115" y="1344612"/>
                <a:ext cx="6746872" cy="3222625"/>
              </a:xfrm>
              <a:custGeom>
                <a:avLst/>
                <a:gdLst>
                  <a:gd name="T0" fmla="*/ 10221 w 12751"/>
                  <a:gd name="T1" fmla="*/ 364 h 6089"/>
                  <a:gd name="T2" fmla="*/ 10243 w 12751"/>
                  <a:gd name="T3" fmla="*/ 748 h 6089"/>
                  <a:gd name="T4" fmla="*/ 10141 w 12751"/>
                  <a:gd name="T5" fmla="*/ 1039 h 6089"/>
                  <a:gd name="T6" fmla="*/ 9904 w 12751"/>
                  <a:gd name="T7" fmla="*/ 1305 h 6089"/>
                  <a:gd name="T8" fmla="*/ 10148 w 12751"/>
                  <a:gd name="T9" fmla="*/ 1576 h 6089"/>
                  <a:gd name="T10" fmla="*/ 10357 w 12751"/>
                  <a:gd name="T11" fmla="*/ 1917 h 6089"/>
                  <a:gd name="T12" fmla="*/ 10411 w 12751"/>
                  <a:gd name="T13" fmla="*/ 2311 h 6089"/>
                  <a:gd name="T14" fmla="*/ 10322 w 12751"/>
                  <a:gd name="T15" fmla="*/ 2710 h 6089"/>
                  <a:gd name="T16" fmla="*/ 10099 w 12751"/>
                  <a:gd name="T17" fmla="*/ 3047 h 6089"/>
                  <a:gd name="T18" fmla="*/ 9816 w 12751"/>
                  <a:gd name="T19" fmla="*/ 3265 h 6089"/>
                  <a:gd name="T20" fmla="*/ 9342 w 12751"/>
                  <a:gd name="T21" fmla="*/ 3411 h 6089"/>
                  <a:gd name="T22" fmla="*/ 8685 w 12751"/>
                  <a:gd name="T23" fmla="*/ 3360 h 6089"/>
                  <a:gd name="T24" fmla="*/ 8364 w 12751"/>
                  <a:gd name="T25" fmla="*/ 3202 h 6089"/>
                  <a:gd name="T26" fmla="*/ 8043 w 12751"/>
                  <a:gd name="T27" fmla="*/ 2864 h 6089"/>
                  <a:gd name="T28" fmla="*/ 7878 w 12751"/>
                  <a:gd name="T29" fmla="*/ 2279 h 6089"/>
                  <a:gd name="T30" fmla="*/ 7959 w 12751"/>
                  <a:gd name="T31" fmla="*/ 1871 h 6089"/>
                  <a:gd name="T32" fmla="*/ 8199 w 12751"/>
                  <a:gd name="T33" fmla="*/ 1531 h 6089"/>
                  <a:gd name="T34" fmla="*/ 8333 w 12751"/>
                  <a:gd name="T35" fmla="*/ 1254 h 6089"/>
                  <a:gd name="T36" fmla="*/ 8067 w 12751"/>
                  <a:gd name="T37" fmla="*/ 816 h 6089"/>
                  <a:gd name="T38" fmla="*/ 7381 w 12751"/>
                  <a:gd name="T39" fmla="*/ 2491 h 6089"/>
                  <a:gd name="T40" fmla="*/ 7098 w 12751"/>
                  <a:gd name="T41" fmla="*/ 3087 h 6089"/>
                  <a:gd name="T42" fmla="*/ 6781 w 12751"/>
                  <a:gd name="T43" fmla="*/ 2550 h 6089"/>
                  <a:gd name="T44" fmla="*/ 6099 w 12751"/>
                  <a:gd name="T45" fmla="*/ 2550 h 6089"/>
                  <a:gd name="T46" fmla="*/ 5762 w 12751"/>
                  <a:gd name="T47" fmla="*/ 3098 h 6089"/>
                  <a:gd name="T48" fmla="*/ 5559 w 12751"/>
                  <a:gd name="T49" fmla="*/ 2400 h 6089"/>
                  <a:gd name="T50" fmla="*/ 4745 w 12751"/>
                  <a:gd name="T51" fmla="*/ 762 h 6089"/>
                  <a:gd name="T52" fmla="*/ 4833 w 12751"/>
                  <a:gd name="T53" fmla="*/ 3101 h 6089"/>
                  <a:gd name="T54" fmla="*/ 3960 w 12751"/>
                  <a:gd name="T55" fmla="*/ 3064 h 6089"/>
                  <a:gd name="T56" fmla="*/ 3539 w 12751"/>
                  <a:gd name="T57" fmla="*/ 3160 h 6089"/>
                  <a:gd name="T58" fmla="*/ 3077 w 12751"/>
                  <a:gd name="T59" fmla="*/ 3063 h 6089"/>
                  <a:gd name="T60" fmla="*/ 2686 w 12751"/>
                  <a:gd name="T61" fmla="*/ 2702 h 6089"/>
                  <a:gd name="T62" fmla="*/ 2582 w 12751"/>
                  <a:gd name="T63" fmla="*/ 2347 h 6089"/>
                  <a:gd name="T64" fmla="*/ 2596 w 12751"/>
                  <a:gd name="T65" fmla="*/ 2023 h 6089"/>
                  <a:gd name="T66" fmla="*/ 2708 w 12751"/>
                  <a:gd name="T67" fmla="*/ 1739 h 6089"/>
                  <a:gd name="T68" fmla="*/ 1986 w 12751"/>
                  <a:gd name="T69" fmla="*/ 576 h 6089"/>
                  <a:gd name="T70" fmla="*/ 2174 w 12751"/>
                  <a:gd name="T71" fmla="*/ 874 h 6089"/>
                  <a:gd name="T72" fmla="*/ 2300 w 12751"/>
                  <a:gd name="T73" fmla="*/ 1328 h 6089"/>
                  <a:gd name="T74" fmla="*/ 2330 w 12751"/>
                  <a:gd name="T75" fmla="*/ 1848 h 6089"/>
                  <a:gd name="T76" fmla="*/ 2262 w 12751"/>
                  <a:gd name="T77" fmla="*/ 2312 h 6089"/>
                  <a:gd name="T78" fmla="*/ 2105 w 12751"/>
                  <a:gd name="T79" fmla="*/ 2673 h 6089"/>
                  <a:gd name="T80" fmla="*/ 1880 w 12751"/>
                  <a:gd name="T81" fmla="*/ 2934 h 6089"/>
                  <a:gd name="T82" fmla="*/ 1450 w 12751"/>
                  <a:gd name="T83" fmla="*/ 3139 h 6089"/>
                  <a:gd name="T84" fmla="*/ 1057 w 12751"/>
                  <a:gd name="T85" fmla="*/ 3140 h 6089"/>
                  <a:gd name="T86" fmla="*/ 570 w 12751"/>
                  <a:gd name="T87" fmla="*/ 2874 h 6089"/>
                  <a:gd name="T88" fmla="*/ 1632 w 12751"/>
                  <a:gd name="T89" fmla="*/ 5039 h 6089"/>
                  <a:gd name="T90" fmla="*/ 2548 w 12751"/>
                  <a:gd name="T91" fmla="*/ 5564 h 6089"/>
                  <a:gd name="T92" fmla="*/ 3692 w 12751"/>
                  <a:gd name="T93" fmla="*/ 5976 h 6089"/>
                  <a:gd name="T94" fmla="*/ 4848 w 12751"/>
                  <a:gd name="T95" fmla="*/ 6088 h 6089"/>
                  <a:gd name="T96" fmla="*/ 6143 w 12751"/>
                  <a:gd name="T97" fmla="*/ 5880 h 6089"/>
                  <a:gd name="T98" fmla="*/ 7299 w 12751"/>
                  <a:gd name="T99" fmla="*/ 5348 h 6089"/>
                  <a:gd name="T100" fmla="*/ 8122 w 12751"/>
                  <a:gd name="T101" fmla="*/ 5001 h 6089"/>
                  <a:gd name="T102" fmla="*/ 8887 w 12751"/>
                  <a:gd name="T103" fmla="*/ 5127 h 6089"/>
                  <a:gd name="T104" fmla="*/ 9595 w 12751"/>
                  <a:gd name="T105" fmla="*/ 5022 h 6089"/>
                  <a:gd name="T106" fmla="*/ 10269 w 12751"/>
                  <a:gd name="T107" fmla="*/ 4692 h 6089"/>
                  <a:gd name="T108" fmla="*/ 10778 w 12751"/>
                  <a:gd name="T109" fmla="*/ 4313 h 6089"/>
                  <a:gd name="T110" fmla="*/ 11292 w 12751"/>
                  <a:gd name="T111" fmla="*/ 4193 h 6089"/>
                  <a:gd name="T112" fmla="*/ 11758 w 12751"/>
                  <a:gd name="T113" fmla="*/ 3967 h 6089"/>
                  <a:gd name="T114" fmla="*/ 12160 w 12751"/>
                  <a:gd name="T115" fmla="*/ 3652 h 6089"/>
                  <a:gd name="T116" fmla="*/ 12485 w 12751"/>
                  <a:gd name="T117" fmla="*/ 3257 h 6089"/>
                  <a:gd name="T118" fmla="*/ 12722 w 12751"/>
                  <a:gd name="T119" fmla="*/ 2799 h 6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51" h="6089">
                    <a:moveTo>
                      <a:pt x="10026" y="0"/>
                    </a:moveTo>
                    <a:lnTo>
                      <a:pt x="10026" y="0"/>
                    </a:lnTo>
                    <a:lnTo>
                      <a:pt x="10053" y="34"/>
                    </a:lnTo>
                    <a:lnTo>
                      <a:pt x="10079" y="67"/>
                    </a:lnTo>
                    <a:lnTo>
                      <a:pt x="10103" y="101"/>
                    </a:lnTo>
                    <a:lnTo>
                      <a:pt x="10125" y="137"/>
                    </a:lnTo>
                    <a:lnTo>
                      <a:pt x="10146" y="173"/>
                    </a:lnTo>
                    <a:lnTo>
                      <a:pt x="10164" y="210"/>
                    </a:lnTo>
                    <a:lnTo>
                      <a:pt x="10180" y="247"/>
                    </a:lnTo>
                    <a:lnTo>
                      <a:pt x="10196" y="285"/>
                    </a:lnTo>
                    <a:lnTo>
                      <a:pt x="10210" y="323"/>
                    </a:lnTo>
                    <a:lnTo>
                      <a:pt x="10221" y="364"/>
                    </a:lnTo>
                    <a:lnTo>
                      <a:pt x="10231" y="403"/>
                    </a:lnTo>
                    <a:lnTo>
                      <a:pt x="10239" y="444"/>
                    </a:lnTo>
                    <a:lnTo>
                      <a:pt x="10246" y="486"/>
                    </a:lnTo>
                    <a:lnTo>
                      <a:pt x="10249" y="528"/>
                    </a:lnTo>
                    <a:lnTo>
                      <a:pt x="10252" y="571"/>
                    </a:lnTo>
                    <a:lnTo>
                      <a:pt x="10253" y="614"/>
                    </a:lnTo>
                    <a:lnTo>
                      <a:pt x="10253" y="614"/>
                    </a:lnTo>
                    <a:lnTo>
                      <a:pt x="10253" y="642"/>
                    </a:lnTo>
                    <a:lnTo>
                      <a:pt x="10252" y="670"/>
                    </a:lnTo>
                    <a:lnTo>
                      <a:pt x="10249" y="695"/>
                    </a:lnTo>
                    <a:lnTo>
                      <a:pt x="10247" y="723"/>
                    </a:lnTo>
                    <a:lnTo>
                      <a:pt x="10243" y="748"/>
                    </a:lnTo>
                    <a:lnTo>
                      <a:pt x="10239" y="774"/>
                    </a:lnTo>
                    <a:lnTo>
                      <a:pt x="10235" y="800"/>
                    </a:lnTo>
                    <a:lnTo>
                      <a:pt x="10228" y="825"/>
                    </a:lnTo>
                    <a:lnTo>
                      <a:pt x="10222" y="851"/>
                    </a:lnTo>
                    <a:lnTo>
                      <a:pt x="10215" y="875"/>
                    </a:lnTo>
                    <a:lnTo>
                      <a:pt x="10206" y="899"/>
                    </a:lnTo>
                    <a:lnTo>
                      <a:pt x="10198" y="923"/>
                    </a:lnTo>
                    <a:lnTo>
                      <a:pt x="10188" y="947"/>
                    </a:lnTo>
                    <a:lnTo>
                      <a:pt x="10177" y="970"/>
                    </a:lnTo>
                    <a:lnTo>
                      <a:pt x="10166" y="994"/>
                    </a:lnTo>
                    <a:lnTo>
                      <a:pt x="10153" y="1017"/>
                    </a:lnTo>
                    <a:lnTo>
                      <a:pt x="10141" y="1039"/>
                    </a:lnTo>
                    <a:lnTo>
                      <a:pt x="10127" y="1061"/>
                    </a:lnTo>
                    <a:lnTo>
                      <a:pt x="10113" y="1084"/>
                    </a:lnTo>
                    <a:lnTo>
                      <a:pt x="10098" y="1106"/>
                    </a:lnTo>
                    <a:lnTo>
                      <a:pt x="10082" y="1127"/>
                    </a:lnTo>
                    <a:lnTo>
                      <a:pt x="10066" y="1148"/>
                    </a:lnTo>
                    <a:lnTo>
                      <a:pt x="10048" y="1169"/>
                    </a:lnTo>
                    <a:lnTo>
                      <a:pt x="10030" y="1190"/>
                    </a:lnTo>
                    <a:lnTo>
                      <a:pt x="10010" y="1209"/>
                    </a:lnTo>
                    <a:lnTo>
                      <a:pt x="9991" y="1230"/>
                    </a:lnTo>
                    <a:lnTo>
                      <a:pt x="9971" y="1249"/>
                    </a:lnTo>
                    <a:lnTo>
                      <a:pt x="9950" y="1268"/>
                    </a:lnTo>
                    <a:lnTo>
                      <a:pt x="9904" y="1305"/>
                    </a:lnTo>
                    <a:lnTo>
                      <a:pt x="9856" y="1342"/>
                    </a:lnTo>
                    <a:lnTo>
                      <a:pt x="9856" y="1342"/>
                    </a:lnTo>
                    <a:lnTo>
                      <a:pt x="9891" y="1363"/>
                    </a:lnTo>
                    <a:lnTo>
                      <a:pt x="9924" y="1385"/>
                    </a:lnTo>
                    <a:lnTo>
                      <a:pt x="9956" y="1408"/>
                    </a:lnTo>
                    <a:lnTo>
                      <a:pt x="9987" y="1430"/>
                    </a:lnTo>
                    <a:lnTo>
                      <a:pt x="10016" y="1453"/>
                    </a:lnTo>
                    <a:lnTo>
                      <a:pt x="10045" y="1477"/>
                    </a:lnTo>
                    <a:lnTo>
                      <a:pt x="10072" y="1501"/>
                    </a:lnTo>
                    <a:lnTo>
                      <a:pt x="10099" y="1526"/>
                    </a:lnTo>
                    <a:lnTo>
                      <a:pt x="10125" y="1551"/>
                    </a:lnTo>
                    <a:lnTo>
                      <a:pt x="10148" y="1576"/>
                    </a:lnTo>
                    <a:lnTo>
                      <a:pt x="10172" y="1602"/>
                    </a:lnTo>
                    <a:lnTo>
                      <a:pt x="10194" y="1628"/>
                    </a:lnTo>
                    <a:lnTo>
                      <a:pt x="10215" y="1655"/>
                    </a:lnTo>
                    <a:lnTo>
                      <a:pt x="10236" y="1682"/>
                    </a:lnTo>
                    <a:lnTo>
                      <a:pt x="10254" y="1711"/>
                    </a:lnTo>
                    <a:lnTo>
                      <a:pt x="10273" y="1738"/>
                    </a:lnTo>
                    <a:lnTo>
                      <a:pt x="10289" y="1767"/>
                    </a:lnTo>
                    <a:lnTo>
                      <a:pt x="10305" y="1796"/>
                    </a:lnTo>
                    <a:lnTo>
                      <a:pt x="10320" y="1825"/>
                    </a:lnTo>
                    <a:lnTo>
                      <a:pt x="10333" y="1855"/>
                    </a:lnTo>
                    <a:lnTo>
                      <a:pt x="10345" y="1886"/>
                    </a:lnTo>
                    <a:lnTo>
                      <a:pt x="10357" y="1917"/>
                    </a:lnTo>
                    <a:lnTo>
                      <a:pt x="10368" y="1947"/>
                    </a:lnTo>
                    <a:lnTo>
                      <a:pt x="10376" y="1979"/>
                    </a:lnTo>
                    <a:lnTo>
                      <a:pt x="10385" y="2011"/>
                    </a:lnTo>
                    <a:lnTo>
                      <a:pt x="10392" y="2044"/>
                    </a:lnTo>
                    <a:lnTo>
                      <a:pt x="10398" y="2077"/>
                    </a:lnTo>
                    <a:lnTo>
                      <a:pt x="10403" y="2110"/>
                    </a:lnTo>
                    <a:lnTo>
                      <a:pt x="10407" y="2145"/>
                    </a:lnTo>
                    <a:lnTo>
                      <a:pt x="10410" y="2179"/>
                    </a:lnTo>
                    <a:lnTo>
                      <a:pt x="10411" y="2214"/>
                    </a:lnTo>
                    <a:lnTo>
                      <a:pt x="10412" y="2248"/>
                    </a:lnTo>
                    <a:lnTo>
                      <a:pt x="10412" y="2248"/>
                    </a:lnTo>
                    <a:lnTo>
                      <a:pt x="10411" y="2311"/>
                    </a:lnTo>
                    <a:lnTo>
                      <a:pt x="10406" y="2371"/>
                    </a:lnTo>
                    <a:lnTo>
                      <a:pt x="10398" y="2432"/>
                    </a:lnTo>
                    <a:lnTo>
                      <a:pt x="10395" y="2460"/>
                    </a:lnTo>
                    <a:lnTo>
                      <a:pt x="10389" y="2490"/>
                    </a:lnTo>
                    <a:lnTo>
                      <a:pt x="10384" y="2518"/>
                    </a:lnTo>
                    <a:lnTo>
                      <a:pt x="10376" y="2546"/>
                    </a:lnTo>
                    <a:lnTo>
                      <a:pt x="10369" y="2575"/>
                    </a:lnTo>
                    <a:lnTo>
                      <a:pt x="10361" y="2603"/>
                    </a:lnTo>
                    <a:lnTo>
                      <a:pt x="10353" y="2630"/>
                    </a:lnTo>
                    <a:lnTo>
                      <a:pt x="10343" y="2657"/>
                    </a:lnTo>
                    <a:lnTo>
                      <a:pt x="10333" y="2684"/>
                    </a:lnTo>
                    <a:lnTo>
                      <a:pt x="10322" y="2710"/>
                    </a:lnTo>
                    <a:lnTo>
                      <a:pt x="10311" y="2736"/>
                    </a:lnTo>
                    <a:lnTo>
                      <a:pt x="10299" y="2762"/>
                    </a:lnTo>
                    <a:lnTo>
                      <a:pt x="10285" y="2788"/>
                    </a:lnTo>
                    <a:lnTo>
                      <a:pt x="10271" y="2814"/>
                    </a:lnTo>
                    <a:lnTo>
                      <a:pt x="10258" y="2838"/>
                    </a:lnTo>
                    <a:lnTo>
                      <a:pt x="10243" y="2863"/>
                    </a:lnTo>
                    <a:lnTo>
                      <a:pt x="10227" y="2886"/>
                    </a:lnTo>
                    <a:lnTo>
                      <a:pt x="10211" y="2911"/>
                    </a:lnTo>
                    <a:lnTo>
                      <a:pt x="10194" y="2934"/>
                    </a:lnTo>
                    <a:lnTo>
                      <a:pt x="10177" y="2958"/>
                    </a:lnTo>
                    <a:lnTo>
                      <a:pt x="10140" y="3002"/>
                    </a:lnTo>
                    <a:lnTo>
                      <a:pt x="10099" y="3047"/>
                    </a:lnTo>
                    <a:lnTo>
                      <a:pt x="10056" y="3090"/>
                    </a:lnTo>
                    <a:lnTo>
                      <a:pt x="10056" y="3090"/>
                    </a:lnTo>
                    <a:lnTo>
                      <a:pt x="10034" y="3109"/>
                    </a:lnTo>
                    <a:lnTo>
                      <a:pt x="10011" y="3129"/>
                    </a:lnTo>
                    <a:lnTo>
                      <a:pt x="9988" y="3149"/>
                    </a:lnTo>
                    <a:lnTo>
                      <a:pt x="9965" y="3167"/>
                    </a:lnTo>
                    <a:lnTo>
                      <a:pt x="9941" y="3186"/>
                    </a:lnTo>
                    <a:lnTo>
                      <a:pt x="9917" y="3203"/>
                    </a:lnTo>
                    <a:lnTo>
                      <a:pt x="9892" y="3219"/>
                    </a:lnTo>
                    <a:lnTo>
                      <a:pt x="9867" y="3235"/>
                    </a:lnTo>
                    <a:lnTo>
                      <a:pt x="9841" y="3250"/>
                    </a:lnTo>
                    <a:lnTo>
                      <a:pt x="9816" y="3265"/>
                    </a:lnTo>
                    <a:lnTo>
                      <a:pt x="9788" y="3279"/>
                    </a:lnTo>
                    <a:lnTo>
                      <a:pt x="9761" y="3293"/>
                    </a:lnTo>
                    <a:lnTo>
                      <a:pt x="9734" y="3305"/>
                    </a:lnTo>
                    <a:lnTo>
                      <a:pt x="9707" y="3318"/>
                    </a:lnTo>
                    <a:lnTo>
                      <a:pt x="9679" y="3329"/>
                    </a:lnTo>
                    <a:lnTo>
                      <a:pt x="9650" y="3340"/>
                    </a:lnTo>
                    <a:lnTo>
                      <a:pt x="9621" y="3350"/>
                    </a:lnTo>
                    <a:lnTo>
                      <a:pt x="9591" y="3360"/>
                    </a:lnTo>
                    <a:lnTo>
                      <a:pt x="9532" y="3377"/>
                    </a:lnTo>
                    <a:lnTo>
                      <a:pt x="9470" y="3390"/>
                    </a:lnTo>
                    <a:lnTo>
                      <a:pt x="9406" y="3403"/>
                    </a:lnTo>
                    <a:lnTo>
                      <a:pt x="9342" y="3411"/>
                    </a:lnTo>
                    <a:lnTo>
                      <a:pt x="9276" y="3419"/>
                    </a:lnTo>
                    <a:lnTo>
                      <a:pt x="9208" y="3422"/>
                    </a:lnTo>
                    <a:lnTo>
                      <a:pt x="9138" y="3424"/>
                    </a:lnTo>
                    <a:lnTo>
                      <a:pt x="9138" y="3424"/>
                    </a:lnTo>
                    <a:lnTo>
                      <a:pt x="9069" y="3422"/>
                    </a:lnTo>
                    <a:lnTo>
                      <a:pt x="9001" y="3419"/>
                    </a:lnTo>
                    <a:lnTo>
                      <a:pt x="8934" y="3411"/>
                    </a:lnTo>
                    <a:lnTo>
                      <a:pt x="8869" y="3403"/>
                    </a:lnTo>
                    <a:lnTo>
                      <a:pt x="8806" y="3390"/>
                    </a:lnTo>
                    <a:lnTo>
                      <a:pt x="8745" y="3376"/>
                    </a:lnTo>
                    <a:lnTo>
                      <a:pt x="8715" y="3368"/>
                    </a:lnTo>
                    <a:lnTo>
                      <a:pt x="8685" y="3360"/>
                    </a:lnTo>
                    <a:lnTo>
                      <a:pt x="8656" y="3350"/>
                    </a:lnTo>
                    <a:lnTo>
                      <a:pt x="8627" y="3340"/>
                    </a:lnTo>
                    <a:lnTo>
                      <a:pt x="8599" y="3329"/>
                    </a:lnTo>
                    <a:lnTo>
                      <a:pt x="8571" y="3316"/>
                    </a:lnTo>
                    <a:lnTo>
                      <a:pt x="8544" y="3305"/>
                    </a:lnTo>
                    <a:lnTo>
                      <a:pt x="8517" y="3292"/>
                    </a:lnTo>
                    <a:lnTo>
                      <a:pt x="8489" y="3278"/>
                    </a:lnTo>
                    <a:lnTo>
                      <a:pt x="8464" y="3265"/>
                    </a:lnTo>
                    <a:lnTo>
                      <a:pt x="8438" y="3250"/>
                    </a:lnTo>
                    <a:lnTo>
                      <a:pt x="8413" y="3234"/>
                    </a:lnTo>
                    <a:lnTo>
                      <a:pt x="8387" y="3218"/>
                    </a:lnTo>
                    <a:lnTo>
                      <a:pt x="8364" y="3202"/>
                    </a:lnTo>
                    <a:lnTo>
                      <a:pt x="8339" y="3185"/>
                    </a:lnTo>
                    <a:lnTo>
                      <a:pt x="8316" y="3166"/>
                    </a:lnTo>
                    <a:lnTo>
                      <a:pt x="8292" y="3148"/>
                    </a:lnTo>
                    <a:lnTo>
                      <a:pt x="8270" y="3128"/>
                    </a:lnTo>
                    <a:lnTo>
                      <a:pt x="8248" y="3108"/>
                    </a:lnTo>
                    <a:lnTo>
                      <a:pt x="8226" y="3087"/>
                    </a:lnTo>
                    <a:lnTo>
                      <a:pt x="8226" y="3087"/>
                    </a:lnTo>
                    <a:lnTo>
                      <a:pt x="8184" y="3045"/>
                    </a:lnTo>
                    <a:lnTo>
                      <a:pt x="8146" y="3002"/>
                    </a:lnTo>
                    <a:lnTo>
                      <a:pt x="8109" y="2957"/>
                    </a:lnTo>
                    <a:lnTo>
                      <a:pt x="8075" y="2911"/>
                    </a:lnTo>
                    <a:lnTo>
                      <a:pt x="8043" y="2864"/>
                    </a:lnTo>
                    <a:lnTo>
                      <a:pt x="8015" y="2816"/>
                    </a:lnTo>
                    <a:lnTo>
                      <a:pt x="7989" y="2767"/>
                    </a:lnTo>
                    <a:lnTo>
                      <a:pt x="7966" y="2718"/>
                    </a:lnTo>
                    <a:lnTo>
                      <a:pt x="7946" y="2666"/>
                    </a:lnTo>
                    <a:lnTo>
                      <a:pt x="7927" y="2614"/>
                    </a:lnTo>
                    <a:lnTo>
                      <a:pt x="7913" y="2560"/>
                    </a:lnTo>
                    <a:lnTo>
                      <a:pt x="7900" y="2506"/>
                    </a:lnTo>
                    <a:lnTo>
                      <a:pt x="7890" y="2450"/>
                    </a:lnTo>
                    <a:lnTo>
                      <a:pt x="7884" y="2395"/>
                    </a:lnTo>
                    <a:lnTo>
                      <a:pt x="7879" y="2337"/>
                    </a:lnTo>
                    <a:lnTo>
                      <a:pt x="7878" y="2279"/>
                    </a:lnTo>
                    <a:lnTo>
                      <a:pt x="7878" y="2279"/>
                    </a:lnTo>
                    <a:lnTo>
                      <a:pt x="7879" y="2242"/>
                    </a:lnTo>
                    <a:lnTo>
                      <a:pt x="7881" y="2206"/>
                    </a:lnTo>
                    <a:lnTo>
                      <a:pt x="7883" y="2170"/>
                    </a:lnTo>
                    <a:lnTo>
                      <a:pt x="7888" y="2136"/>
                    </a:lnTo>
                    <a:lnTo>
                      <a:pt x="7893" y="2100"/>
                    </a:lnTo>
                    <a:lnTo>
                      <a:pt x="7899" y="2067"/>
                    </a:lnTo>
                    <a:lnTo>
                      <a:pt x="7906" y="2032"/>
                    </a:lnTo>
                    <a:lnTo>
                      <a:pt x="7914" y="1999"/>
                    </a:lnTo>
                    <a:lnTo>
                      <a:pt x="7924" y="1967"/>
                    </a:lnTo>
                    <a:lnTo>
                      <a:pt x="7935" y="1934"/>
                    </a:lnTo>
                    <a:lnTo>
                      <a:pt x="7946" y="1903"/>
                    </a:lnTo>
                    <a:lnTo>
                      <a:pt x="7959" y="1871"/>
                    </a:lnTo>
                    <a:lnTo>
                      <a:pt x="7973" y="1840"/>
                    </a:lnTo>
                    <a:lnTo>
                      <a:pt x="7988" y="1809"/>
                    </a:lnTo>
                    <a:lnTo>
                      <a:pt x="8004" y="1780"/>
                    </a:lnTo>
                    <a:lnTo>
                      <a:pt x="8021" y="1750"/>
                    </a:lnTo>
                    <a:lnTo>
                      <a:pt x="8040" y="1721"/>
                    </a:lnTo>
                    <a:lnTo>
                      <a:pt x="8059" y="1692"/>
                    </a:lnTo>
                    <a:lnTo>
                      <a:pt x="8079" y="1664"/>
                    </a:lnTo>
                    <a:lnTo>
                      <a:pt x="8101" y="1637"/>
                    </a:lnTo>
                    <a:lnTo>
                      <a:pt x="8123" y="1610"/>
                    </a:lnTo>
                    <a:lnTo>
                      <a:pt x="8147" y="1583"/>
                    </a:lnTo>
                    <a:lnTo>
                      <a:pt x="8173" y="1557"/>
                    </a:lnTo>
                    <a:lnTo>
                      <a:pt x="8199" y="1531"/>
                    </a:lnTo>
                    <a:lnTo>
                      <a:pt x="8226" y="1506"/>
                    </a:lnTo>
                    <a:lnTo>
                      <a:pt x="8253" y="1482"/>
                    </a:lnTo>
                    <a:lnTo>
                      <a:pt x="8282" y="1457"/>
                    </a:lnTo>
                    <a:lnTo>
                      <a:pt x="8313" y="1434"/>
                    </a:lnTo>
                    <a:lnTo>
                      <a:pt x="8344" y="1410"/>
                    </a:lnTo>
                    <a:lnTo>
                      <a:pt x="8376" y="1387"/>
                    </a:lnTo>
                    <a:lnTo>
                      <a:pt x="8409" y="1365"/>
                    </a:lnTo>
                    <a:lnTo>
                      <a:pt x="8445" y="1344"/>
                    </a:lnTo>
                    <a:lnTo>
                      <a:pt x="8445" y="1344"/>
                    </a:lnTo>
                    <a:lnTo>
                      <a:pt x="8406" y="1314"/>
                    </a:lnTo>
                    <a:lnTo>
                      <a:pt x="8367" y="1284"/>
                    </a:lnTo>
                    <a:lnTo>
                      <a:pt x="8333" y="1254"/>
                    </a:lnTo>
                    <a:lnTo>
                      <a:pt x="8300" y="1222"/>
                    </a:lnTo>
                    <a:lnTo>
                      <a:pt x="8269" y="1190"/>
                    </a:lnTo>
                    <a:lnTo>
                      <a:pt x="8239" y="1156"/>
                    </a:lnTo>
                    <a:lnTo>
                      <a:pt x="8212" y="1122"/>
                    </a:lnTo>
                    <a:lnTo>
                      <a:pt x="8186" y="1086"/>
                    </a:lnTo>
                    <a:lnTo>
                      <a:pt x="8163" y="1050"/>
                    </a:lnTo>
                    <a:lnTo>
                      <a:pt x="8142" y="1013"/>
                    </a:lnTo>
                    <a:lnTo>
                      <a:pt x="8123" y="976"/>
                    </a:lnTo>
                    <a:lnTo>
                      <a:pt x="8106" y="937"/>
                    </a:lnTo>
                    <a:lnTo>
                      <a:pt x="8091" y="898"/>
                    </a:lnTo>
                    <a:lnTo>
                      <a:pt x="8078" y="858"/>
                    </a:lnTo>
                    <a:lnTo>
                      <a:pt x="8067" y="816"/>
                    </a:lnTo>
                    <a:lnTo>
                      <a:pt x="8058" y="774"/>
                    </a:lnTo>
                    <a:lnTo>
                      <a:pt x="7662" y="380"/>
                    </a:lnTo>
                    <a:lnTo>
                      <a:pt x="7640" y="412"/>
                    </a:lnTo>
                    <a:lnTo>
                      <a:pt x="6783" y="1642"/>
                    </a:lnTo>
                    <a:lnTo>
                      <a:pt x="6783" y="1642"/>
                    </a:lnTo>
                    <a:lnTo>
                      <a:pt x="6900" y="1803"/>
                    </a:lnTo>
                    <a:lnTo>
                      <a:pt x="7018" y="1968"/>
                    </a:lnTo>
                    <a:lnTo>
                      <a:pt x="7139" y="2136"/>
                    </a:lnTo>
                    <a:lnTo>
                      <a:pt x="7258" y="2307"/>
                    </a:lnTo>
                    <a:lnTo>
                      <a:pt x="7258" y="2307"/>
                    </a:lnTo>
                    <a:lnTo>
                      <a:pt x="7321" y="2400"/>
                    </a:lnTo>
                    <a:lnTo>
                      <a:pt x="7381" y="2491"/>
                    </a:lnTo>
                    <a:lnTo>
                      <a:pt x="7439" y="2581"/>
                    </a:lnTo>
                    <a:lnTo>
                      <a:pt x="7495" y="2672"/>
                    </a:lnTo>
                    <a:lnTo>
                      <a:pt x="7548" y="2761"/>
                    </a:lnTo>
                    <a:lnTo>
                      <a:pt x="7598" y="2851"/>
                    </a:lnTo>
                    <a:lnTo>
                      <a:pt x="7646" y="2938"/>
                    </a:lnTo>
                    <a:lnTo>
                      <a:pt x="7692" y="3026"/>
                    </a:lnTo>
                    <a:lnTo>
                      <a:pt x="7714" y="3069"/>
                    </a:lnTo>
                    <a:lnTo>
                      <a:pt x="7729" y="3098"/>
                    </a:lnTo>
                    <a:lnTo>
                      <a:pt x="7696" y="3098"/>
                    </a:lnTo>
                    <a:lnTo>
                      <a:pt x="7116" y="3098"/>
                    </a:lnTo>
                    <a:lnTo>
                      <a:pt x="7103" y="3098"/>
                    </a:lnTo>
                    <a:lnTo>
                      <a:pt x="7098" y="3087"/>
                    </a:lnTo>
                    <a:lnTo>
                      <a:pt x="7091" y="3071"/>
                    </a:lnTo>
                    <a:lnTo>
                      <a:pt x="7091" y="3071"/>
                    </a:lnTo>
                    <a:lnTo>
                      <a:pt x="7062" y="3016"/>
                    </a:lnTo>
                    <a:lnTo>
                      <a:pt x="7030" y="2957"/>
                    </a:lnTo>
                    <a:lnTo>
                      <a:pt x="6994" y="2894"/>
                    </a:lnTo>
                    <a:lnTo>
                      <a:pt x="6956" y="2827"/>
                    </a:lnTo>
                    <a:lnTo>
                      <a:pt x="6956" y="2827"/>
                    </a:lnTo>
                    <a:lnTo>
                      <a:pt x="6913" y="2756"/>
                    </a:lnTo>
                    <a:lnTo>
                      <a:pt x="6870" y="2687"/>
                    </a:lnTo>
                    <a:lnTo>
                      <a:pt x="6826" y="2618"/>
                    </a:lnTo>
                    <a:lnTo>
                      <a:pt x="6781" y="2550"/>
                    </a:lnTo>
                    <a:lnTo>
                      <a:pt x="6781" y="2550"/>
                    </a:lnTo>
                    <a:lnTo>
                      <a:pt x="6686" y="2411"/>
                    </a:lnTo>
                    <a:lnTo>
                      <a:pt x="6585" y="2267"/>
                    </a:lnTo>
                    <a:lnTo>
                      <a:pt x="6585" y="2267"/>
                    </a:lnTo>
                    <a:lnTo>
                      <a:pt x="6511" y="2164"/>
                    </a:lnTo>
                    <a:lnTo>
                      <a:pt x="6440" y="2068"/>
                    </a:lnTo>
                    <a:lnTo>
                      <a:pt x="6440" y="2068"/>
                    </a:lnTo>
                    <a:lnTo>
                      <a:pt x="6367" y="2164"/>
                    </a:lnTo>
                    <a:lnTo>
                      <a:pt x="6293" y="2267"/>
                    </a:lnTo>
                    <a:lnTo>
                      <a:pt x="6293" y="2267"/>
                    </a:lnTo>
                    <a:lnTo>
                      <a:pt x="6192" y="2411"/>
                    </a:lnTo>
                    <a:lnTo>
                      <a:pt x="6099" y="2550"/>
                    </a:lnTo>
                    <a:lnTo>
                      <a:pt x="6099" y="2550"/>
                    </a:lnTo>
                    <a:lnTo>
                      <a:pt x="6054" y="2618"/>
                    </a:lnTo>
                    <a:lnTo>
                      <a:pt x="6010" y="2687"/>
                    </a:lnTo>
                    <a:lnTo>
                      <a:pt x="5965" y="2756"/>
                    </a:lnTo>
                    <a:lnTo>
                      <a:pt x="5924" y="2827"/>
                    </a:lnTo>
                    <a:lnTo>
                      <a:pt x="5924" y="2827"/>
                    </a:lnTo>
                    <a:lnTo>
                      <a:pt x="5884" y="2894"/>
                    </a:lnTo>
                    <a:lnTo>
                      <a:pt x="5850" y="2957"/>
                    </a:lnTo>
                    <a:lnTo>
                      <a:pt x="5818" y="3016"/>
                    </a:lnTo>
                    <a:lnTo>
                      <a:pt x="5789" y="3071"/>
                    </a:lnTo>
                    <a:lnTo>
                      <a:pt x="5781" y="3087"/>
                    </a:lnTo>
                    <a:lnTo>
                      <a:pt x="5776" y="3098"/>
                    </a:lnTo>
                    <a:lnTo>
                      <a:pt x="5762" y="3098"/>
                    </a:lnTo>
                    <a:lnTo>
                      <a:pt x="5183" y="3098"/>
                    </a:lnTo>
                    <a:lnTo>
                      <a:pt x="5150" y="3098"/>
                    </a:lnTo>
                    <a:lnTo>
                      <a:pt x="5166" y="3069"/>
                    </a:lnTo>
                    <a:lnTo>
                      <a:pt x="5187" y="3026"/>
                    </a:lnTo>
                    <a:lnTo>
                      <a:pt x="5187" y="3026"/>
                    </a:lnTo>
                    <a:lnTo>
                      <a:pt x="5232" y="2938"/>
                    </a:lnTo>
                    <a:lnTo>
                      <a:pt x="5280" y="2851"/>
                    </a:lnTo>
                    <a:lnTo>
                      <a:pt x="5331" y="2761"/>
                    </a:lnTo>
                    <a:lnTo>
                      <a:pt x="5384" y="2672"/>
                    </a:lnTo>
                    <a:lnTo>
                      <a:pt x="5439" y="2581"/>
                    </a:lnTo>
                    <a:lnTo>
                      <a:pt x="5497" y="2491"/>
                    </a:lnTo>
                    <a:lnTo>
                      <a:pt x="5559" y="2400"/>
                    </a:lnTo>
                    <a:lnTo>
                      <a:pt x="5620" y="2307"/>
                    </a:lnTo>
                    <a:lnTo>
                      <a:pt x="5620" y="2307"/>
                    </a:lnTo>
                    <a:lnTo>
                      <a:pt x="5774" y="2089"/>
                    </a:lnTo>
                    <a:lnTo>
                      <a:pt x="5927" y="1875"/>
                    </a:lnTo>
                    <a:lnTo>
                      <a:pt x="4616" y="567"/>
                    </a:lnTo>
                    <a:lnTo>
                      <a:pt x="4616" y="567"/>
                    </a:lnTo>
                    <a:lnTo>
                      <a:pt x="4642" y="596"/>
                    </a:lnTo>
                    <a:lnTo>
                      <a:pt x="4665" y="626"/>
                    </a:lnTo>
                    <a:lnTo>
                      <a:pt x="4687" y="658"/>
                    </a:lnTo>
                    <a:lnTo>
                      <a:pt x="4708" y="692"/>
                    </a:lnTo>
                    <a:lnTo>
                      <a:pt x="4728" y="726"/>
                    </a:lnTo>
                    <a:lnTo>
                      <a:pt x="4745" y="762"/>
                    </a:lnTo>
                    <a:lnTo>
                      <a:pt x="4763" y="799"/>
                    </a:lnTo>
                    <a:lnTo>
                      <a:pt x="4776" y="838"/>
                    </a:lnTo>
                    <a:lnTo>
                      <a:pt x="4790" y="879"/>
                    </a:lnTo>
                    <a:lnTo>
                      <a:pt x="4801" y="920"/>
                    </a:lnTo>
                    <a:lnTo>
                      <a:pt x="4811" y="963"/>
                    </a:lnTo>
                    <a:lnTo>
                      <a:pt x="4819" y="1007"/>
                    </a:lnTo>
                    <a:lnTo>
                      <a:pt x="4825" y="1053"/>
                    </a:lnTo>
                    <a:lnTo>
                      <a:pt x="4829" y="1101"/>
                    </a:lnTo>
                    <a:lnTo>
                      <a:pt x="4833" y="1149"/>
                    </a:lnTo>
                    <a:lnTo>
                      <a:pt x="4833" y="1199"/>
                    </a:lnTo>
                    <a:lnTo>
                      <a:pt x="4833" y="2895"/>
                    </a:lnTo>
                    <a:lnTo>
                      <a:pt x="4833" y="3101"/>
                    </a:lnTo>
                    <a:lnTo>
                      <a:pt x="4696" y="3101"/>
                    </a:lnTo>
                    <a:lnTo>
                      <a:pt x="4299" y="3101"/>
                    </a:lnTo>
                    <a:lnTo>
                      <a:pt x="4299" y="2827"/>
                    </a:lnTo>
                    <a:lnTo>
                      <a:pt x="4299" y="2827"/>
                    </a:lnTo>
                    <a:lnTo>
                      <a:pt x="4262" y="2862"/>
                    </a:lnTo>
                    <a:lnTo>
                      <a:pt x="4224" y="2895"/>
                    </a:lnTo>
                    <a:lnTo>
                      <a:pt x="4185" y="2928"/>
                    </a:lnTo>
                    <a:lnTo>
                      <a:pt x="4143" y="2959"/>
                    </a:lnTo>
                    <a:lnTo>
                      <a:pt x="4100" y="2987"/>
                    </a:lnTo>
                    <a:lnTo>
                      <a:pt x="4055" y="3016"/>
                    </a:lnTo>
                    <a:lnTo>
                      <a:pt x="4008" y="3040"/>
                    </a:lnTo>
                    <a:lnTo>
                      <a:pt x="3960" y="3064"/>
                    </a:lnTo>
                    <a:lnTo>
                      <a:pt x="3912" y="3086"/>
                    </a:lnTo>
                    <a:lnTo>
                      <a:pt x="3862" y="3104"/>
                    </a:lnTo>
                    <a:lnTo>
                      <a:pt x="3810" y="3121"/>
                    </a:lnTo>
                    <a:lnTo>
                      <a:pt x="3758" y="3134"/>
                    </a:lnTo>
                    <a:lnTo>
                      <a:pt x="3731" y="3140"/>
                    </a:lnTo>
                    <a:lnTo>
                      <a:pt x="3704" y="3145"/>
                    </a:lnTo>
                    <a:lnTo>
                      <a:pt x="3677" y="3150"/>
                    </a:lnTo>
                    <a:lnTo>
                      <a:pt x="3650" y="3154"/>
                    </a:lnTo>
                    <a:lnTo>
                      <a:pt x="3623" y="3156"/>
                    </a:lnTo>
                    <a:lnTo>
                      <a:pt x="3594" y="3159"/>
                    </a:lnTo>
                    <a:lnTo>
                      <a:pt x="3566" y="3160"/>
                    </a:lnTo>
                    <a:lnTo>
                      <a:pt x="3539" y="3160"/>
                    </a:lnTo>
                    <a:lnTo>
                      <a:pt x="3539" y="3160"/>
                    </a:lnTo>
                    <a:lnTo>
                      <a:pt x="3496" y="3159"/>
                    </a:lnTo>
                    <a:lnTo>
                      <a:pt x="3454" y="3157"/>
                    </a:lnTo>
                    <a:lnTo>
                      <a:pt x="3411" y="3153"/>
                    </a:lnTo>
                    <a:lnTo>
                      <a:pt x="3367" y="3148"/>
                    </a:lnTo>
                    <a:lnTo>
                      <a:pt x="3326" y="3140"/>
                    </a:lnTo>
                    <a:lnTo>
                      <a:pt x="3282" y="3132"/>
                    </a:lnTo>
                    <a:lnTo>
                      <a:pt x="3241" y="3122"/>
                    </a:lnTo>
                    <a:lnTo>
                      <a:pt x="3199" y="3109"/>
                    </a:lnTo>
                    <a:lnTo>
                      <a:pt x="3157" y="3096"/>
                    </a:lnTo>
                    <a:lnTo>
                      <a:pt x="3116" y="3080"/>
                    </a:lnTo>
                    <a:lnTo>
                      <a:pt x="3077" y="3063"/>
                    </a:lnTo>
                    <a:lnTo>
                      <a:pt x="3037" y="3043"/>
                    </a:lnTo>
                    <a:lnTo>
                      <a:pt x="2999" y="3022"/>
                    </a:lnTo>
                    <a:lnTo>
                      <a:pt x="2961" y="3000"/>
                    </a:lnTo>
                    <a:lnTo>
                      <a:pt x="2925" y="2974"/>
                    </a:lnTo>
                    <a:lnTo>
                      <a:pt x="2889" y="2947"/>
                    </a:lnTo>
                    <a:lnTo>
                      <a:pt x="2856" y="2918"/>
                    </a:lnTo>
                    <a:lnTo>
                      <a:pt x="2823" y="2888"/>
                    </a:lnTo>
                    <a:lnTo>
                      <a:pt x="2792" y="2854"/>
                    </a:lnTo>
                    <a:lnTo>
                      <a:pt x="2762" y="2820"/>
                    </a:lnTo>
                    <a:lnTo>
                      <a:pt x="2735" y="2782"/>
                    </a:lnTo>
                    <a:lnTo>
                      <a:pt x="2709" y="2742"/>
                    </a:lnTo>
                    <a:lnTo>
                      <a:pt x="2686" y="2702"/>
                    </a:lnTo>
                    <a:lnTo>
                      <a:pt x="2664" y="2657"/>
                    </a:lnTo>
                    <a:lnTo>
                      <a:pt x="2644" y="2612"/>
                    </a:lnTo>
                    <a:lnTo>
                      <a:pt x="2635" y="2587"/>
                    </a:lnTo>
                    <a:lnTo>
                      <a:pt x="2627" y="2564"/>
                    </a:lnTo>
                    <a:lnTo>
                      <a:pt x="2619" y="2538"/>
                    </a:lnTo>
                    <a:lnTo>
                      <a:pt x="2612" y="2513"/>
                    </a:lnTo>
                    <a:lnTo>
                      <a:pt x="2606" y="2486"/>
                    </a:lnTo>
                    <a:lnTo>
                      <a:pt x="2600" y="2460"/>
                    </a:lnTo>
                    <a:lnTo>
                      <a:pt x="2595" y="2432"/>
                    </a:lnTo>
                    <a:lnTo>
                      <a:pt x="2590" y="2405"/>
                    </a:lnTo>
                    <a:lnTo>
                      <a:pt x="2586" y="2376"/>
                    </a:lnTo>
                    <a:lnTo>
                      <a:pt x="2582" y="2347"/>
                    </a:lnTo>
                    <a:lnTo>
                      <a:pt x="2580" y="2317"/>
                    </a:lnTo>
                    <a:lnTo>
                      <a:pt x="2579" y="2286"/>
                    </a:lnTo>
                    <a:lnTo>
                      <a:pt x="2577" y="2255"/>
                    </a:lnTo>
                    <a:lnTo>
                      <a:pt x="2577" y="2223"/>
                    </a:lnTo>
                    <a:lnTo>
                      <a:pt x="2577" y="2223"/>
                    </a:lnTo>
                    <a:lnTo>
                      <a:pt x="2577" y="2193"/>
                    </a:lnTo>
                    <a:lnTo>
                      <a:pt x="2579" y="2163"/>
                    </a:lnTo>
                    <a:lnTo>
                      <a:pt x="2580" y="2133"/>
                    </a:lnTo>
                    <a:lnTo>
                      <a:pt x="2584" y="2105"/>
                    </a:lnTo>
                    <a:lnTo>
                      <a:pt x="2586" y="2077"/>
                    </a:lnTo>
                    <a:lnTo>
                      <a:pt x="2591" y="2050"/>
                    </a:lnTo>
                    <a:lnTo>
                      <a:pt x="2596" y="2023"/>
                    </a:lnTo>
                    <a:lnTo>
                      <a:pt x="2601" y="1995"/>
                    </a:lnTo>
                    <a:lnTo>
                      <a:pt x="2607" y="1970"/>
                    </a:lnTo>
                    <a:lnTo>
                      <a:pt x="2614" y="1944"/>
                    </a:lnTo>
                    <a:lnTo>
                      <a:pt x="2622" y="1919"/>
                    </a:lnTo>
                    <a:lnTo>
                      <a:pt x="2630" y="1894"/>
                    </a:lnTo>
                    <a:lnTo>
                      <a:pt x="2640" y="1871"/>
                    </a:lnTo>
                    <a:lnTo>
                      <a:pt x="2650" y="1848"/>
                    </a:lnTo>
                    <a:lnTo>
                      <a:pt x="2660" y="1824"/>
                    </a:lnTo>
                    <a:lnTo>
                      <a:pt x="2671" y="1802"/>
                    </a:lnTo>
                    <a:lnTo>
                      <a:pt x="2683" y="1781"/>
                    </a:lnTo>
                    <a:lnTo>
                      <a:pt x="2696" y="1759"/>
                    </a:lnTo>
                    <a:lnTo>
                      <a:pt x="2708" y="1739"/>
                    </a:lnTo>
                    <a:lnTo>
                      <a:pt x="2722" y="1718"/>
                    </a:lnTo>
                    <a:lnTo>
                      <a:pt x="2736" y="1698"/>
                    </a:lnTo>
                    <a:lnTo>
                      <a:pt x="2751" y="1680"/>
                    </a:lnTo>
                    <a:lnTo>
                      <a:pt x="2766" y="1662"/>
                    </a:lnTo>
                    <a:lnTo>
                      <a:pt x="2782" y="1643"/>
                    </a:lnTo>
                    <a:lnTo>
                      <a:pt x="2798" y="1626"/>
                    </a:lnTo>
                    <a:lnTo>
                      <a:pt x="2815" y="1609"/>
                    </a:lnTo>
                    <a:lnTo>
                      <a:pt x="2834" y="1593"/>
                    </a:lnTo>
                    <a:lnTo>
                      <a:pt x="2851" y="1576"/>
                    </a:lnTo>
                    <a:lnTo>
                      <a:pt x="2889" y="1546"/>
                    </a:lnTo>
                    <a:lnTo>
                      <a:pt x="2930" y="1517"/>
                    </a:lnTo>
                    <a:lnTo>
                      <a:pt x="1986" y="576"/>
                    </a:lnTo>
                    <a:lnTo>
                      <a:pt x="1986" y="576"/>
                    </a:lnTo>
                    <a:lnTo>
                      <a:pt x="2006" y="598"/>
                    </a:lnTo>
                    <a:lnTo>
                      <a:pt x="2025" y="622"/>
                    </a:lnTo>
                    <a:lnTo>
                      <a:pt x="2044" y="646"/>
                    </a:lnTo>
                    <a:lnTo>
                      <a:pt x="2062" y="672"/>
                    </a:lnTo>
                    <a:lnTo>
                      <a:pt x="2080" y="698"/>
                    </a:lnTo>
                    <a:lnTo>
                      <a:pt x="2097" y="725"/>
                    </a:lnTo>
                    <a:lnTo>
                      <a:pt x="2114" y="753"/>
                    </a:lnTo>
                    <a:lnTo>
                      <a:pt x="2130" y="782"/>
                    </a:lnTo>
                    <a:lnTo>
                      <a:pt x="2145" y="812"/>
                    </a:lnTo>
                    <a:lnTo>
                      <a:pt x="2161" y="843"/>
                    </a:lnTo>
                    <a:lnTo>
                      <a:pt x="2174" y="874"/>
                    </a:lnTo>
                    <a:lnTo>
                      <a:pt x="2189" y="907"/>
                    </a:lnTo>
                    <a:lnTo>
                      <a:pt x="2202" y="941"/>
                    </a:lnTo>
                    <a:lnTo>
                      <a:pt x="2215" y="975"/>
                    </a:lnTo>
                    <a:lnTo>
                      <a:pt x="2227" y="1010"/>
                    </a:lnTo>
                    <a:lnTo>
                      <a:pt x="2239" y="1047"/>
                    </a:lnTo>
                    <a:lnTo>
                      <a:pt x="2250" y="1084"/>
                    </a:lnTo>
                    <a:lnTo>
                      <a:pt x="2260" y="1122"/>
                    </a:lnTo>
                    <a:lnTo>
                      <a:pt x="2269" y="1161"/>
                    </a:lnTo>
                    <a:lnTo>
                      <a:pt x="2278" y="1201"/>
                    </a:lnTo>
                    <a:lnTo>
                      <a:pt x="2287" y="1243"/>
                    </a:lnTo>
                    <a:lnTo>
                      <a:pt x="2294" y="1284"/>
                    </a:lnTo>
                    <a:lnTo>
                      <a:pt x="2300" y="1328"/>
                    </a:lnTo>
                    <a:lnTo>
                      <a:pt x="2308" y="1372"/>
                    </a:lnTo>
                    <a:lnTo>
                      <a:pt x="2313" y="1416"/>
                    </a:lnTo>
                    <a:lnTo>
                      <a:pt x="2317" y="1462"/>
                    </a:lnTo>
                    <a:lnTo>
                      <a:pt x="2321" y="1509"/>
                    </a:lnTo>
                    <a:lnTo>
                      <a:pt x="2325" y="1557"/>
                    </a:lnTo>
                    <a:lnTo>
                      <a:pt x="2327" y="1606"/>
                    </a:lnTo>
                    <a:lnTo>
                      <a:pt x="2330" y="1657"/>
                    </a:lnTo>
                    <a:lnTo>
                      <a:pt x="2331" y="1707"/>
                    </a:lnTo>
                    <a:lnTo>
                      <a:pt x="2331" y="1759"/>
                    </a:lnTo>
                    <a:lnTo>
                      <a:pt x="2331" y="1759"/>
                    </a:lnTo>
                    <a:lnTo>
                      <a:pt x="2331" y="1803"/>
                    </a:lnTo>
                    <a:lnTo>
                      <a:pt x="2330" y="1848"/>
                    </a:lnTo>
                    <a:lnTo>
                      <a:pt x="2327" y="1889"/>
                    </a:lnTo>
                    <a:lnTo>
                      <a:pt x="2325" y="1931"/>
                    </a:lnTo>
                    <a:lnTo>
                      <a:pt x="2321" y="1973"/>
                    </a:lnTo>
                    <a:lnTo>
                      <a:pt x="2317" y="2014"/>
                    </a:lnTo>
                    <a:lnTo>
                      <a:pt x="2313" y="2053"/>
                    </a:lnTo>
                    <a:lnTo>
                      <a:pt x="2308" y="2093"/>
                    </a:lnTo>
                    <a:lnTo>
                      <a:pt x="2301" y="2131"/>
                    </a:lnTo>
                    <a:lnTo>
                      <a:pt x="2295" y="2169"/>
                    </a:lnTo>
                    <a:lnTo>
                      <a:pt x="2288" y="2206"/>
                    </a:lnTo>
                    <a:lnTo>
                      <a:pt x="2279" y="2242"/>
                    </a:lnTo>
                    <a:lnTo>
                      <a:pt x="2271" y="2278"/>
                    </a:lnTo>
                    <a:lnTo>
                      <a:pt x="2262" y="2312"/>
                    </a:lnTo>
                    <a:lnTo>
                      <a:pt x="2252" y="2347"/>
                    </a:lnTo>
                    <a:lnTo>
                      <a:pt x="2241" y="2380"/>
                    </a:lnTo>
                    <a:lnTo>
                      <a:pt x="2230" y="2412"/>
                    </a:lnTo>
                    <a:lnTo>
                      <a:pt x="2219" y="2444"/>
                    </a:lnTo>
                    <a:lnTo>
                      <a:pt x="2207" y="2475"/>
                    </a:lnTo>
                    <a:lnTo>
                      <a:pt x="2193" y="2506"/>
                    </a:lnTo>
                    <a:lnTo>
                      <a:pt x="2179" y="2535"/>
                    </a:lnTo>
                    <a:lnTo>
                      <a:pt x="2166" y="2565"/>
                    </a:lnTo>
                    <a:lnTo>
                      <a:pt x="2151" y="2593"/>
                    </a:lnTo>
                    <a:lnTo>
                      <a:pt x="2136" y="2620"/>
                    </a:lnTo>
                    <a:lnTo>
                      <a:pt x="2121" y="2647"/>
                    </a:lnTo>
                    <a:lnTo>
                      <a:pt x="2105" y="2673"/>
                    </a:lnTo>
                    <a:lnTo>
                      <a:pt x="2089" y="2699"/>
                    </a:lnTo>
                    <a:lnTo>
                      <a:pt x="2072" y="2724"/>
                    </a:lnTo>
                    <a:lnTo>
                      <a:pt x="2055" y="2748"/>
                    </a:lnTo>
                    <a:lnTo>
                      <a:pt x="2036" y="2772"/>
                    </a:lnTo>
                    <a:lnTo>
                      <a:pt x="2019" y="2794"/>
                    </a:lnTo>
                    <a:lnTo>
                      <a:pt x="1999" y="2816"/>
                    </a:lnTo>
                    <a:lnTo>
                      <a:pt x="1981" y="2838"/>
                    </a:lnTo>
                    <a:lnTo>
                      <a:pt x="1961" y="2858"/>
                    </a:lnTo>
                    <a:lnTo>
                      <a:pt x="1942" y="2878"/>
                    </a:lnTo>
                    <a:lnTo>
                      <a:pt x="1921" y="2897"/>
                    </a:lnTo>
                    <a:lnTo>
                      <a:pt x="1901" y="2916"/>
                    </a:lnTo>
                    <a:lnTo>
                      <a:pt x="1880" y="2934"/>
                    </a:lnTo>
                    <a:lnTo>
                      <a:pt x="1858" y="2952"/>
                    </a:lnTo>
                    <a:lnTo>
                      <a:pt x="1837" y="2968"/>
                    </a:lnTo>
                    <a:lnTo>
                      <a:pt x="1815" y="2984"/>
                    </a:lnTo>
                    <a:lnTo>
                      <a:pt x="1792" y="2999"/>
                    </a:lnTo>
                    <a:lnTo>
                      <a:pt x="1769" y="3013"/>
                    </a:lnTo>
                    <a:lnTo>
                      <a:pt x="1746" y="3027"/>
                    </a:lnTo>
                    <a:lnTo>
                      <a:pt x="1699" y="3053"/>
                    </a:lnTo>
                    <a:lnTo>
                      <a:pt x="1651" y="3075"/>
                    </a:lnTo>
                    <a:lnTo>
                      <a:pt x="1601" y="3095"/>
                    </a:lnTo>
                    <a:lnTo>
                      <a:pt x="1552" y="3112"/>
                    </a:lnTo>
                    <a:lnTo>
                      <a:pt x="1502" y="3127"/>
                    </a:lnTo>
                    <a:lnTo>
                      <a:pt x="1450" y="3139"/>
                    </a:lnTo>
                    <a:lnTo>
                      <a:pt x="1397" y="3148"/>
                    </a:lnTo>
                    <a:lnTo>
                      <a:pt x="1344" y="3155"/>
                    </a:lnTo>
                    <a:lnTo>
                      <a:pt x="1291" y="3159"/>
                    </a:lnTo>
                    <a:lnTo>
                      <a:pt x="1237" y="3160"/>
                    </a:lnTo>
                    <a:lnTo>
                      <a:pt x="1237" y="3160"/>
                    </a:lnTo>
                    <a:lnTo>
                      <a:pt x="1211" y="3160"/>
                    </a:lnTo>
                    <a:lnTo>
                      <a:pt x="1185" y="3159"/>
                    </a:lnTo>
                    <a:lnTo>
                      <a:pt x="1159" y="3156"/>
                    </a:lnTo>
                    <a:lnTo>
                      <a:pt x="1133" y="3154"/>
                    </a:lnTo>
                    <a:lnTo>
                      <a:pt x="1107" y="3150"/>
                    </a:lnTo>
                    <a:lnTo>
                      <a:pt x="1081" y="3145"/>
                    </a:lnTo>
                    <a:lnTo>
                      <a:pt x="1057" y="3140"/>
                    </a:lnTo>
                    <a:lnTo>
                      <a:pt x="1032" y="3134"/>
                    </a:lnTo>
                    <a:lnTo>
                      <a:pt x="982" y="3121"/>
                    </a:lnTo>
                    <a:lnTo>
                      <a:pt x="933" y="3103"/>
                    </a:lnTo>
                    <a:lnTo>
                      <a:pt x="887" y="3085"/>
                    </a:lnTo>
                    <a:lnTo>
                      <a:pt x="841" y="3064"/>
                    </a:lnTo>
                    <a:lnTo>
                      <a:pt x="797" y="3042"/>
                    </a:lnTo>
                    <a:lnTo>
                      <a:pt x="754" y="3017"/>
                    </a:lnTo>
                    <a:lnTo>
                      <a:pt x="713" y="2991"/>
                    </a:lnTo>
                    <a:lnTo>
                      <a:pt x="673" y="2963"/>
                    </a:lnTo>
                    <a:lnTo>
                      <a:pt x="636" y="2934"/>
                    </a:lnTo>
                    <a:lnTo>
                      <a:pt x="602" y="2905"/>
                    </a:lnTo>
                    <a:lnTo>
                      <a:pt x="570" y="2874"/>
                    </a:lnTo>
                    <a:lnTo>
                      <a:pt x="540" y="2842"/>
                    </a:lnTo>
                    <a:lnTo>
                      <a:pt x="540" y="4056"/>
                    </a:lnTo>
                    <a:lnTo>
                      <a:pt x="0" y="4056"/>
                    </a:lnTo>
                    <a:lnTo>
                      <a:pt x="1054" y="5120"/>
                    </a:lnTo>
                    <a:lnTo>
                      <a:pt x="1054" y="5120"/>
                    </a:lnTo>
                    <a:lnTo>
                      <a:pt x="1138" y="5116"/>
                    </a:lnTo>
                    <a:lnTo>
                      <a:pt x="1222" y="5107"/>
                    </a:lnTo>
                    <a:lnTo>
                      <a:pt x="1306" y="5097"/>
                    </a:lnTo>
                    <a:lnTo>
                      <a:pt x="1388" y="5086"/>
                    </a:lnTo>
                    <a:lnTo>
                      <a:pt x="1470" y="5072"/>
                    </a:lnTo>
                    <a:lnTo>
                      <a:pt x="1551" y="5056"/>
                    </a:lnTo>
                    <a:lnTo>
                      <a:pt x="1632" y="5039"/>
                    </a:lnTo>
                    <a:lnTo>
                      <a:pt x="1711" y="5019"/>
                    </a:lnTo>
                    <a:lnTo>
                      <a:pt x="1711" y="5019"/>
                    </a:lnTo>
                    <a:lnTo>
                      <a:pt x="1790" y="5081"/>
                    </a:lnTo>
                    <a:lnTo>
                      <a:pt x="1869" y="5141"/>
                    </a:lnTo>
                    <a:lnTo>
                      <a:pt x="1950" y="5201"/>
                    </a:lnTo>
                    <a:lnTo>
                      <a:pt x="2032" y="5257"/>
                    </a:lnTo>
                    <a:lnTo>
                      <a:pt x="2114" y="5313"/>
                    </a:lnTo>
                    <a:lnTo>
                      <a:pt x="2199" y="5367"/>
                    </a:lnTo>
                    <a:lnTo>
                      <a:pt x="2284" y="5419"/>
                    </a:lnTo>
                    <a:lnTo>
                      <a:pt x="2372" y="5469"/>
                    </a:lnTo>
                    <a:lnTo>
                      <a:pt x="2459" y="5517"/>
                    </a:lnTo>
                    <a:lnTo>
                      <a:pt x="2548" y="5564"/>
                    </a:lnTo>
                    <a:lnTo>
                      <a:pt x="2638" y="5608"/>
                    </a:lnTo>
                    <a:lnTo>
                      <a:pt x="2729" y="5652"/>
                    </a:lnTo>
                    <a:lnTo>
                      <a:pt x="2822" y="5693"/>
                    </a:lnTo>
                    <a:lnTo>
                      <a:pt x="2914" y="5733"/>
                    </a:lnTo>
                    <a:lnTo>
                      <a:pt x="3008" y="5770"/>
                    </a:lnTo>
                    <a:lnTo>
                      <a:pt x="3102" y="5806"/>
                    </a:lnTo>
                    <a:lnTo>
                      <a:pt x="3199" y="5839"/>
                    </a:lnTo>
                    <a:lnTo>
                      <a:pt x="3296" y="5870"/>
                    </a:lnTo>
                    <a:lnTo>
                      <a:pt x="3393" y="5899"/>
                    </a:lnTo>
                    <a:lnTo>
                      <a:pt x="3492" y="5928"/>
                    </a:lnTo>
                    <a:lnTo>
                      <a:pt x="3592" y="5952"/>
                    </a:lnTo>
                    <a:lnTo>
                      <a:pt x="3692" y="5976"/>
                    </a:lnTo>
                    <a:lnTo>
                      <a:pt x="3793" y="5998"/>
                    </a:lnTo>
                    <a:lnTo>
                      <a:pt x="3895" y="6016"/>
                    </a:lnTo>
                    <a:lnTo>
                      <a:pt x="3997" y="6034"/>
                    </a:lnTo>
                    <a:lnTo>
                      <a:pt x="4101" y="6048"/>
                    </a:lnTo>
                    <a:lnTo>
                      <a:pt x="4204" y="6061"/>
                    </a:lnTo>
                    <a:lnTo>
                      <a:pt x="4309" y="6071"/>
                    </a:lnTo>
                    <a:lnTo>
                      <a:pt x="4415" y="6079"/>
                    </a:lnTo>
                    <a:lnTo>
                      <a:pt x="4521" y="6085"/>
                    </a:lnTo>
                    <a:lnTo>
                      <a:pt x="4627" y="6088"/>
                    </a:lnTo>
                    <a:lnTo>
                      <a:pt x="4734" y="6089"/>
                    </a:lnTo>
                    <a:lnTo>
                      <a:pt x="4734" y="6089"/>
                    </a:lnTo>
                    <a:lnTo>
                      <a:pt x="4848" y="6088"/>
                    </a:lnTo>
                    <a:lnTo>
                      <a:pt x="4960" y="6084"/>
                    </a:lnTo>
                    <a:lnTo>
                      <a:pt x="5071" y="6078"/>
                    </a:lnTo>
                    <a:lnTo>
                      <a:pt x="5182" y="6069"/>
                    </a:lnTo>
                    <a:lnTo>
                      <a:pt x="5293" y="6057"/>
                    </a:lnTo>
                    <a:lnTo>
                      <a:pt x="5401" y="6043"/>
                    </a:lnTo>
                    <a:lnTo>
                      <a:pt x="5509" y="6027"/>
                    </a:lnTo>
                    <a:lnTo>
                      <a:pt x="5618" y="6009"/>
                    </a:lnTo>
                    <a:lnTo>
                      <a:pt x="5725" y="5987"/>
                    </a:lnTo>
                    <a:lnTo>
                      <a:pt x="5831" y="5963"/>
                    </a:lnTo>
                    <a:lnTo>
                      <a:pt x="5936" y="5937"/>
                    </a:lnTo>
                    <a:lnTo>
                      <a:pt x="6041" y="5910"/>
                    </a:lnTo>
                    <a:lnTo>
                      <a:pt x="6143" y="5880"/>
                    </a:lnTo>
                    <a:lnTo>
                      <a:pt x="6245" y="5846"/>
                    </a:lnTo>
                    <a:lnTo>
                      <a:pt x="6347" y="5812"/>
                    </a:lnTo>
                    <a:lnTo>
                      <a:pt x="6447" y="5775"/>
                    </a:lnTo>
                    <a:lnTo>
                      <a:pt x="6547" y="5735"/>
                    </a:lnTo>
                    <a:lnTo>
                      <a:pt x="6644" y="5695"/>
                    </a:lnTo>
                    <a:lnTo>
                      <a:pt x="6742" y="5650"/>
                    </a:lnTo>
                    <a:lnTo>
                      <a:pt x="6838" y="5605"/>
                    </a:lnTo>
                    <a:lnTo>
                      <a:pt x="6932" y="5558"/>
                    </a:lnTo>
                    <a:lnTo>
                      <a:pt x="7025" y="5509"/>
                    </a:lnTo>
                    <a:lnTo>
                      <a:pt x="7118" y="5457"/>
                    </a:lnTo>
                    <a:lnTo>
                      <a:pt x="7209" y="5404"/>
                    </a:lnTo>
                    <a:lnTo>
                      <a:pt x="7299" y="5348"/>
                    </a:lnTo>
                    <a:lnTo>
                      <a:pt x="7386" y="5291"/>
                    </a:lnTo>
                    <a:lnTo>
                      <a:pt x="7474" y="5231"/>
                    </a:lnTo>
                    <a:lnTo>
                      <a:pt x="7560" y="5171"/>
                    </a:lnTo>
                    <a:lnTo>
                      <a:pt x="7644" y="5108"/>
                    </a:lnTo>
                    <a:lnTo>
                      <a:pt x="7727" y="5043"/>
                    </a:lnTo>
                    <a:lnTo>
                      <a:pt x="7808" y="4976"/>
                    </a:lnTo>
                    <a:lnTo>
                      <a:pt x="7888" y="4909"/>
                    </a:lnTo>
                    <a:lnTo>
                      <a:pt x="7888" y="4909"/>
                    </a:lnTo>
                    <a:lnTo>
                      <a:pt x="7946" y="4934"/>
                    </a:lnTo>
                    <a:lnTo>
                      <a:pt x="8004" y="4958"/>
                    </a:lnTo>
                    <a:lnTo>
                      <a:pt x="8063" y="4980"/>
                    </a:lnTo>
                    <a:lnTo>
                      <a:pt x="8122" y="5001"/>
                    </a:lnTo>
                    <a:lnTo>
                      <a:pt x="8183" y="5021"/>
                    </a:lnTo>
                    <a:lnTo>
                      <a:pt x="8244" y="5039"/>
                    </a:lnTo>
                    <a:lnTo>
                      <a:pt x="8306" y="5055"/>
                    </a:lnTo>
                    <a:lnTo>
                      <a:pt x="8369" y="5070"/>
                    </a:lnTo>
                    <a:lnTo>
                      <a:pt x="8431" y="5083"/>
                    </a:lnTo>
                    <a:lnTo>
                      <a:pt x="8496" y="5095"/>
                    </a:lnTo>
                    <a:lnTo>
                      <a:pt x="8560" y="5104"/>
                    </a:lnTo>
                    <a:lnTo>
                      <a:pt x="8624" y="5112"/>
                    </a:lnTo>
                    <a:lnTo>
                      <a:pt x="8689" y="5118"/>
                    </a:lnTo>
                    <a:lnTo>
                      <a:pt x="8754" y="5123"/>
                    </a:lnTo>
                    <a:lnTo>
                      <a:pt x="8821" y="5125"/>
                    </a:lnTo>
                    <a:lnTo>
                      <a:pt x="8887" y="5127"/>
                    </a:lnTo>
                    <a:lnTo>
                      <a:pt x="8887" y="5127"/>
                    </a:lnTo>
                    <a:lnTo>
                      <a:pt x="8955" y="5125"/>
                    </a:lnTo>
                    <a:lnTo>
                      <a:pt x="9021" y="5123"/>
                    </a:lnTo>
                    <a:lnTo>
                      <a:pt x="9087" y="5119"/>
                    </a:lnTo>
                    <a:lnTo>
                      <a:pt x="9152" y="5112"/>
                    </a:lnTo>
                    <a:lnTo>
                      <a:pt x="9218" y="5104"/>
                    </a:lnTo>
                    <a:lnTo>
                      <a:pt x="9282" y="5095"/>
                    </a:lnTo>
                    <a:lnTo>
                      <a:pt x="9346" y="5083"/>
                    </a:lnTo>
                    <a:lnTo>
                      <a:pt x="9409" y="5070"/>
                    </a:lnTo>
                    <a:lnTo>
                      <a:pt x="9472" y="5055"/>
                    </a:lnTo>
                    <a:lnTo>
                      <a:pt x="9533" y="5039"/>
                    </a:lnTo>
                    <a:lnTo>
                      <a:pt x="9595" y="5022"/>
                    </a:lnTo>
                    <a:lnTo>
                      <a:pt x="9655" y="5002"/>
                    </a:lnTo>
                    <a:lnTo>
                      <a:pt x="9714" y="4981"/>
                    </a:lnTo>
                    <a:lnTo>
                      <a:pt x="9774" y="4959"/>
                    </a:lnTo>
                    <a:lnTo>
                      <a:pt x="9833" y="4934"/>
                    </a:lnTo>
                    <a:lnTo>
                      <a:pt x="9889" y="4910"/>
                    </a:lnTo>
                    <a:lnTo>
                      <a:pt x="9946" y="4883"/>
                    </a:lnTo>
                    <a:lnTo>
                      <a:pt x="10003" y="4854"/>
                    </a:lnTo>
                    <a:lnTo>
                      <a:pt x="10058" y="4825"/>
                    </a:lnTo>
                    <a:lnTo>
                      <a:pt x="10113" y="4793"/>
                    </a:lnTo>
                    <a:lnTo>
                      <a:pt x="10166" y="4761"/>
                    </a:lnTo>
                    <a:lnTo>
                      <a:pt x="10219" y="4727"/>
                    </a:lnTo>
                    <a:lnTo>
                      <a:pt x="10269" y="4692"/>
                    </a:lnTo>
                    <a:lnTo>
                      <a:pt x="10321" y="4656"/>
                    </a:lnTo>
                    <a:lnTo>
                      <a:pt x="10370" y="4618"/>
                    </a:lnTo>
                    <a:lnTo>
                      <a:pt x="10418" y="4579"/>
                    </a:lnTo>
                    <a:lnTo>
                      <a:pt x="10466" y="4539"/>
                    </a:lnTo>
                    <a:lnTo>
                      <a:pt x="10513" y="4498"/>
                    </a:lnTo>
                    <a:lnTo>
                      <a:pt x="10559" y="4455"/>
                    </a:lnTo>
                    <a:lnTo>
                      <a:pt x="10603" y="4412"/>
                    </a:lnTo>
                    <a:lnTo>
                      <a:pt x="10646" y="4368"/>
                    </a:lnTo>
                    <a:lnTo>
                      <a:pt x="10688" y="4322"/>
                    </a:lnTo>
                    <a:lnTo>
                      <a:pt x="10688" y="4322"/>
                    </a:lnTo>
                    <a:lnTo>
                      <a:pt x="10734" y="4318"/>
                    </a:lnTo>
                    <a:lnTo>
                      <a:pt x="10778" y="4313"/>
                    </a:lnTo>
                    <a:lnTo>
                      <a:pt x="10822" y="4307"/>
                    </a:lnTo>
                    <a:lnTo>
                      <a:pt x="10867" y="4301"/>
                    </a:lnTo>
                    <a:lnTo>
                      <a:pt x="10910" y="4294"/>
                    </a:lnTo>
                    <a:lnTo>
                      <a:pt x="10954" y="4285"/>
                    </a:lnTo>
                    <a:lnTo>
                      <a:pt x="10997" y="4276"/>
                    </a:lnTo>
                    <a:lnTo>
                      <a:pt x="11041" y="4267"/>
                    </a:lnTo>
                    <a:lnTo>
                      <a:pt x="11084" y="4257"/>
                    </a:lnTo>
                    <a:lnTo>
                      <a:pt x="11126" y="4244"/>
                    </a:lnTo>
                    <a:lnTo>
                      <a:pt x="11167" y="4233"/>
                    </a:lnTo>
                    <a:lnTo>
                      <a:pt x="11209" y="4220"/>
                    </a:lnTo>
                    <a:lnTo>
                      <a:pt x="11251" y="4206"/>
                    </a:lnTo>
                    <a:lnTo>
                      <a:pt x="11292" y="4193"/>
                    </a:lnTo>
                    <a:lnTo>
                      <a:pt x="11334" y="4178"/>
                    </a:lnTo>
                    <a:lnTo>
                      <a:pt x="11373" y="4162"/>
                    </a:lnTo>
                    <a:lnTo>
                      <a:pt x="11414" y="4146"/>
                    </a:lnTo>
                    <a:lnTo>
                      <a:pt x="11453" y="4128"/>
                    </a:lnTo>
                    <a:lnTo>
                      <a:pt x="11493" y="4110"/>
                    </a:lnTo>
                    <a:lnTo>
                      <a:pt x="11532" y="4092"/>
                    </a:lnTo>
                    <a:lnTo>
                      <a:pt x="11570" y="4073"/>
                    </a:lnTo>
                    <a:lnTo>
                      <a:pt x="11609" y="4053"/>
                    </a:lnTo>
                    <a:lnTo>
                      <a:pt x="11647" y="4032"/>
                    </a:lnTo>
                    <a:lnTo>
                      <a:pt x="11684" y="4011"/>
                    </a:lnTo>
                    <a:lnTo>
                      <a:pt x="11721" y="3989"/>
                    </a:lnTo>
                    <a:lnTo>
                      <a:pt x="11758" y="3967"/>
                    </a:lnTo>
                    <a:lnTo>
                      <a:pt x="11794" y="3945"/>
                    </a:lnTo>
                    <a:lnTo>
                      <a:pt x="11829" y="3920"/>
                    </a:lnTo>
                    <a:lnTo>
                      <a:pt x="11864" y="3897"/>
                    </a:lnTo>
                    <a:lnTo>
                      <a:pt x="11900" y="3871"/>
                    </a:lnTo>
                    <a:lnTo>
                      <a:pt x="11933" y="3846"/>
                    </a:lnTo>
                    <a:lnTo>
                      <a:pt x="11967" y="3819"/>
                    </a:lnTo>
                    <a:lnTo>
                      <a:pt x="12001" y="3793"/>
                    </a:lnTo>
                    <a:lnTo>
                      <a:pt x="12034" y="3766"/>
                    </a:lnTo>
                    <a:lnTo>
                      <a:pt x="12066" y="3738"/>
                    </a:lnTo>
                    <a:lnTo>
                      <a:pt x="12098" y="3710"/>
                    </a:lnTo>
                    <a:lnTo>
                      <a:pt x="12129" y="3681"/>
                    </a:lnTo>
                    <a:lnTo>
                      <a:pt x="12160" y="3652"/>
                    </a:lnTo>
                    <a:lnTo>
                      <a:pt x="12189" y="3621"/>
                    </a:lnTo>
                    <a:lnTo>
                      <a:pt x="12220" y="3590"/>
                    </a:lnTo>
                    <a:lnTo>
                      <a:pt x="12248" y="3559"/>
                    </a:lnTo>
                    <a:lnTo>
                      <a:pt x="12277" y="3527"/>
                    </a:lnTo>
                    <a:lnTo>
                      <a:pt x="12305" y="3495"/>
                    </a:lnTo>
                    <a:lnTo>
                      <a:pt x="12332" y="3463"/>
                    </a:lnTo>
                    <a:lnTo>
                      <a:pt x="12359" y="3430"/>
                    </a:lnTo>
                    <a:lnTo>
                      <a:pt x="12386" y="3397"/>
                    </a:lnTo>
                    <a:lnTo>
                      <a:pt x="12412" y="3362"/>
                    </a:lnTo>
                    <a:lnTo>
                      <a:pt x="12437" y="3328"/>
                    </a:lnTo>
                    <a:lnTo>
                      <a:pt x="12462" y="3293"/>
                    </a:lnTo>
                    <a:lnTo>
                      <a:pt x="12485" y="3257"/>
                    </a:lnTo>
                    <a:lnTo>
                      <a:pt x="12508" y="3222"/>
                    </a:lnTo>
                    <a:lnTo>
                      <a:pt x="12531" y="3185"/>
                    </a:lnTo>
                    <a:lnTo>
                      <a:pt x="12553" y="3148"/>
                    </a:lnTo>
                    <a:lnTo>
                      <a:pt x="12575" y="3111"/>
                    </a:lnTo>
                    <a:lnTo>
                      <a:pt x="12596" y="3074"/>
                    </a:lnTo>
                    <a:lnTo>
                      <a:pt x="12616" y="3035"/>
                    </a:lnTo>
                    <a:lnTo>
                      <a:pt x="12635" y="2996"/>
                    </a:lnTo>
                    <a:lnTo>
                      <a:pt x="12654" y="2958"/>
                    </a:lnTo>
                    <a:lnTo>
                      <a:pt x="12671" y="2918"/>
                    </a:lnTo>
                    <a:lnTo>
                      <a:pt x="12690" y="2879"/>
                    </a:lnTo>
                    <a:lnTo>
                      <a:pt x="12706" y="2840"/>
                    </a:lnTo>
                    <a:lnTo>
                      <a:pt x="12722" y="2799"/>
                    </a:lnTo>
                    <a:lnTo>
                      <a:pt x="12736" y="2758"/>
                    </a:lnTo>
                    <a:lnTo>
                      <a:pt x="12751" y="2718"/>
                    </a:lnTo>
                    <a:lnTo>
                      <a:pt x="10026"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9" name="Freeform 21"/>
              <p:cNvSpPr>
                <a:spLocks/>
              </p:cNvSpPr>
              <p:nvPr userDrawn="1"/>
            </p:nvSpPr>
            <p:spPr bwMode="auto">
              <a:xfrm>
                <a:off x="8827690" y="1752602"/>
                <a:ext cx="661987" cy="998539"/>
              </a:xfrm>
              <a:custGeom>
                <a:avLst/>
                <a:gdLst>
                  <a:gd name="T0" fmla="*/ 650 w 1252"/>
                  <a:gd name="T1" fmla="*/ 1886 h 1886"/>
                  <a:gd name="T2" fmla="*/ 721 w 1252"/>
                  <a:gd name="T3" fmla="*/ 1884 h 1886"/>
                  <a:gd name="T4" fmla="*/ 788 w 1252"/>
                  <a:gd name="T5" fmla="*/ 1873 h 1886"/>
                  <a:gd name="T6" fmla="*/ 851 w 1252"/>
                  <a:gd name="T7" fmla="*/ 1855 h 1886"/>
                  <a:gd name="T8" fmla="*/ 908 w 1252"/>
                  <a:gd name="T9" fmla="*/ 1831 h 1886"/>
                  <a:gd name="T10" fmla="*/ 963 w 1252"/>
                  <a:gd name="T11" fmla="*/ 1800 h 1886"/>
                  <a:gd name="T12" fmla="*/ 1012 w 1252"/>
                  <a:gd name="T13" fmla="*/ 1762 h 1886"/>
                  <a:gd name="T14" fmla="*/ 1058 w 1252"/>
                  <a:gd name="T15" fmla="*/ 1717 h 1886"/>
                  <a:gd name="T16" fmla="*/ 1098 w 1252"/>
                  <a:gd name="T17" fmla="*/ 1666 h 1886"/>
                  <a:gd name="T18" fmla="*/ 1134 w 1252"/>
                  <a:gd name="T19" fmla="*/ 1606 h 1886"/>
                  <a:gd name="T20" fmla="*/ 1165 w 1252"/>
                  <a:gd name="T21" fmla="*/ 1541 h 1886"/>
                  <a:gd name="T22" fmla="*/ 1192 w 1252"/>
                  <a:gd name="T23" fmla="*/ 1468 h 1886"/>
                  <a:gd name="T24" fmla="*/ 1213 w 1252"/>
                  <a:gd name="T25" fmla="*/ 1390 h 1886"/>
                  <a:gd name="T26" fmla="*/ 1230 w 1252"/>
                  <a:gd name="T27" fmla="*/ 1303 h 1886"/>
                  <a:gd name="T28" fmla="*/ 1242 w 1252"/>
                  <a:gd name="T29" fmla="*/ 1210 h 1886"/>
                  <a:gd name="T30" fmla="*/ 1250 w 1252"/>
                  <a:gd name="T31" fmla="*/ 1111 h 1886"/>
                  <a:gd name="T32" fmla="*/ 1252 w 1252"/>
                  <a:gd name="T33" fmla="*/ 1004 h 1886"/>
                  <a:gd name="T34" fmla="*/ 1252 w 1252"/>
                  <a:gd name="T35" fmla="*/ 940 h 1886"/>
                  <a:gd name="T36" fmla="*/ 1247 w 1252"/>
                  <a:gd name="T37" fmla="*/ 818 h 1886"/>
                  <a:gd name="T38" fmla="*/ 1236 w 1252"/>
                  <a:gd name="T39" fmla="*/ 706 h 1886"/>
                  <a:gd name="T40" fmla="*/ 1221 w 1252"/>
                  <a:gd name="T41" fmla="*/ 602 h 1886"/>
                  <a:gd name="T42" fmla="*/ 1201 w 1252"/>
                  <a:gd name="T43" fmla="*/ 506 h 1886"/>
                  <a:gd name="T44" fmla="*/ 1176 w 1252"/>
                  <a:gd name="T45" fmla="*/ 420 h 1886"/>
                  <a:gd name="T46" fmla="*/ 1145 w 1252"/>
                  <a:gd name="T47" fmla="*/ 342 h 1886"/>
                  <a:gd name="T48" fmla="*/ 1111 w 1252"/>
                  <a:gd name="T49" fmla="*/ 272 h 1886"/>
                  <a:gd name="T50" fmla="*/ 1071 w 1252"/>
                  <a:gd name="T51" fmla="*/ 210 h 1886"/>
                  <a:gd name="T52" fmla="*/ 1027 w 1252"/>
                  <a:gd name="T53" fmla="*/ 157 h 1886"/>
                  <a:gd name="T54" fmla="*/ 977 w 1252"/>
                  <a:gd name="T55" fmla="*/ 112 h 1886"/>
                  <a:gd name="T56" fmla="*/ 924 w 1252"/>
                  <a:gd name="T57" fmla="*/ 75 h 1886"/>
                  <a:gd name="T58" fmla="*/ 867 w 1252"/>
                  <a:gd name="T59" fmla="*/ 44 h 1886"/>
                  <a:gd name="T60" fmla="*/ 804 w 1252"/>
                  <a:gd name="T61" fmla="*/ 22 h 1886"/>
                  <a:gd name="T62" fmla="*/ 737 w 1252"/>
                  <a:gd name="T63" fmla="*/ 7 h 1886"/>
                  <a:gd name="T64" fmla="*/ 666 w 1252"/>
                  <a:gd name="T65" fmla="*/ 1 h 1886"/>
                  <a:gd name="T66" fmla="*/ 629 w 1252"/>
                  <a:gd name="T67" fmla="*/ 0 h 1886"/>
                  <a:gd name="T68" fmla="*/ 581 w 1252"/>
                  <a:gd name="T69" fmla="*/ 1 h 1886"/>
                  <a:gd name="T70" fmla="*/ 534 w 1252"/>
                  <a:gd name="T71" fmla="*/ 7 h 1886"/>
                  <a:gd name="T72" fmla="*/ 487 w 1252"/>
                  <a:gd name="T73" fmla="*/ 17 h 1886"/>
                  <a:gd name="T74" fmla="*/ 441 w 1252"/>
                  <a:gd name="T75" fmla="*/ 29 h 1886"/>
                  <a:gd name="T76" fmla="*/ 397 w 1252"/>
                  <a:gd name="T77" fmla="*/ 45 h 1886"/>
                  <a:gd name="T78" fmla="*/ 354 w 1252"/>
                  <a:gd name="T79" fmla="*/ 64 h 1886"/>
                  <a:gd name="T80" fmla="*/ 271 w 1252"/>
                  <a:gd name="T81" fmla="*/ 109 h 1886"/>
                  <a:gd name="T82" fmla="*/ 194 w 1252"/>
                  <a:gd name="T83" fmla="*/ 162 h 1886"/>
                  <a:gd name="T84" fmla="*/ 122 w 1252"/>
                  <a:gd name="T85" fmla="*/ 223 h 1886"/>
                  <a:gd name="T86" fmla="*/ 58 w 1252"/>
                  <a:gd name="T87" fmla="*/ 287 h 1886"/>
                  <a:gd name="T88" fmla="*/ 0 w 1252"/>
                  <a:gd name="T89" fmla="*/ 353 h 1886"/>
                  <a:gd name="T90" fmla="*/ 0 w 1252"/>
                  <a:gd name="T91" fmla="*/ 1520 h 1886"/>
                  <a:gd name="T92" fmla="*/ 52 w 1252"/>
                  <a:gd name="T93" fmla="*/ 1583 h 1886"/>
                  <a:gd name="T94" fmla="*/ 115 w 1252"/>
                  <a:gd name="T95" fmla="*/ 1647 h 1886"/>
                  <a:gd name="T96" fmla="*/ 186 w 1252"/>
                  <a:gd name="T97" fmla="*/ 1709 h 1886"/>
                  <a:gd name="T98" fmla="*/ 268 w 1252"/>
                  <a:gd name="T99" fmla="*/ 1765 h 1886"/>
                  <a:gd name="T100" fmla="*/ 356 w 1252"/>
                  <a:gd name="T101" fmla="*/ 1815 h 1886"/>
                  <a:gd name="T102" fmla="*/ 402 w 1252"/>
                  <a:gd name="T103" fmla="*/ 1834 h 1886"/>
                  <a:gd name="T104" fmla="*/ 450 w 1252"/>
                  <a:gd name="T105" fmla="*/ 1853 h 1886"/>
                  <a:gd name="T106" fmla="*/ 498 w 1252"/>
                  <a:gd name="T107" fmla="*/ 1866 h 1886"/>
                  <a:gd name="T108" fmla="*/ 549 w 1252"/>
                  <a:gd name="T109" fmla="*/ 1878 h 1886"/>
                  <a:gd name="T110" fmla="*/ 599 w 1252"/>
                  <a:gd name="T111" fmla="*/ 1885 h 1886"/>
                  <a:gd name="T112" fmla="*/ 650 w 1252"/>
                  <a:gd name="T113" fmla="*/ 1886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2" h="1886">
                    <a:moveTo>
                      <a:pt x="650" y="1886"/>
                    </a:moveTo>
                    <a:lnTo>
                      <a:pt x="650" y="1886"/>
                    </a:lnTo>
                    <a:lnTo>
                      <a:pt x="687" y="1886"/>
                    </a:lnTo>
                    <a:lnTo>
                      <a:pt x="721" y="1884"/>
                    </a:lnTo>
                    <a:lnTo>
                      <a:pt x="756" y="1879"/>
                    </a:lnTo>
                    <a:lnTo>
                      <a:pt x="788" y="1873"/>
                    </a:lnTo>
                    <a:lnTo>
                      <a:pt x="820" y="1865"/>
                    </a:lnTo>
                    <a:lnTo>
                      <a:pt x="851" y="1855"/>
                    </a:lnTo>
                    <a:lnTo>
                      <a:pt x="880" y="1844"/>
                    </a:lnTo>
                    <a:lnTo>
                      <a:pt x="908" y="1831"/>
                    </a:lnTo>
                    <a:lnTo>
                      <a:pt x="937" y="1816"/>
                    </a:lnTo>
                    <a:lnTo>
                      <a:pt x="963" y="1800"/>
                    </a:lnTo>
                    <a:lnTo>
                      <a:pt x="989" y="1781"/>
                    </a:lnTo>
                    <a:lnTo>
                      <a:pt x="1012" y="1762"/>
                    </a:lnTo>
                    <a:lnTo>
                      <a:pt x="1035" y="1741"/>
                    </a:lnTo>
                    <a:lnTo>
                      <a:pt x="1058" y="1717"/>
                    </a:lnTo>
                    <a:lnTo>
                      <a:pt x="1079" y="1691"/>
                    </a:lnTo>
                    <a:lnTo>
                      <a:pt x="1098" y="1666"/>
                    </a:lnTo>
                    <a:lnTo>
                      <a:pt x="1117" y="1636"/>
                    </a:lnTo>
                    <a:lnTo>
                      <a:pt x="1134" y="1606"/>
                    </a:lnTo>
                    <a:lnTo>
                      <a:pt x="1150" y="1574"/>
                    </a:lnTo>
                    <a:lnTo>
                      <a:pt x="1165" y="1541"/>
                    </a:lnTo>
                    <a:lnTo>
                      <a:pt x="1178" y="1505"/>
                    </a:lnTo>
                    <a:lnTo>
                      <a:pt x="1192" y="1468"/>
                    </a:lnTo>
                    <a:lnTo>
                      <a:pt x="1203" y="1429"/>
                    </a:lnTo>
                    <a:lnTo>
                      <a:pt x="1213" y="1390"/>
                    </a:lnTo>
                    <a:lnTo>
                      <a:pt x="1223" y="1346"/>
                    </a:lnTo>
                    <a:lnTo>
                      <a:pt x="1230" y="1303"/>
                    </a:lnTo>
                    <a:lnTo>
                      <a:pt x="1237" y="1258"/>
                    </a:lnTo>
                    <a:lnTo>
                      <a:pt x="1242" y="1210"/>
                    </a:lnTo>
                    <a:lnTo>
                      <a:pt x="1247" y="1162"/>
                    </a:lnTo>
                    <a:lnTo>
                      <a:pt x="1250" y="1111"/>
                    </a:lnTo>
                    <a:lnTo>
                      <a:pt x="1252" y="1058"/>
                    </a:lnTo>
                    <a:lnTo>
                      <a:pt x="1252" y="1004"/>
                    </a:lnTo>
                    <a:lnTo>
                      <a:pt x="1252" y="1004"/>
                    </a:lnTo>
                    <a:lnTo>
                      <a:pt x="1252" y="940"/>
                    </a:lnTo>
                    <a:lnTo>
                      <a:pt x="1250" y="878"/>
                    </a:lnTo>
                    <a:lnTo>
                      <a:pt x="1247" y="818"/>
                    </a:lnTo>
                    <a:lnTo>
                      <a:pt x="1242" y="761"/>
                    </a:lnTo>
                    <a:lnTo>
                      <a:pt x="1236" y="706"/>
                    </a:lnTo>
                    <a:lnTo>
                      <a:pt x="1229" y="653"/>
                    </a:lnTo>
                    <a:lnTo>
                      <a:pt x="1221" y="602"/>
                    </a:lnTo>
                    <a:lnTo>
                      <a:pt x="1212" y="553"/>
                    </a:lnTo>
                    <a:lnTo>
                      <a:pt x="1201" y="506"/>
                    </a:lnTo>
                    <a:lnTo>
                      <a:pt x="1188" y="462"/>
                    </a:lnTo>
                    <a:lnTo>
                      <a:pt x="1176" y="420"/>
                    </a:lnTo>
                    <a:lnTo>
                      <a:pt x="1161" y="380"/>
                    </a:lnTo>
                    <a:lnTo>
                      <a:pt x="1145" y="342"/>
                    </a:lnTo>
                    <a:lnTo>
                      <a:pt x="1129" y="306"/>
                    </a:lnTo>
                    <a:lnTo>
                      <a:pt x="1111" y="272"/>
                    </a:lnTo>
                    <a:lnTo>
                      <a:pt x="1091" y="240"/>
                    </a:lnTo>
                    <a:lnTo>
                      <a:pt x="1071" y="210"/>
                    </a:lnTo>
                    <a:lnTo>
                      <a:pt x="1049" y="183"/>
                    </a:lnTo>
                    <a:lnTo>
                      <a:pt x="1027" y="157"/>
                    </a:lnTo>
                    <a:lnTo>
                      <a:pt x="1002" y="134"/>
                    </a:lnTo>
                    <a:lnTo>
                      <a:pt x="977" y="112"/>
                    </a:lnTo>
                    <a:lnTo>
                      <a:pt x="952" y="92"/>
                    </a:lnTo>
                    <a:lnTo>
                      <a:pt x="924" y="75"/>
                    </a:lnTo>
                    <a:lnTo>
                      <a:pt x="896" y="59"/>
                    </a:lnTo>
                    <a:lnTo>
                      <a:pt x="867" y="44"/>
                    </a:lnTo>
                    <a:lnTo>
                      <a:pt x="836" y="33"/>
                    </a:lnTo>
                    <a:lnTo>
                      <a:pt x="804" y="22"/>
                    </a:lnTo>
                    <a:lnTo>
                      <a:pt x="770" y="14"/>
                    </a:lnTo>
                    <a:lnTo>
                      <a:pt x="737" y="7"/>
                    </a:lnTo>
                    <a:lnTo>
                      <a:pt x="701" y="3"/>
                    </a:lnTo>
                    <a:lnTo>
                      <a:pt x="666" y="1"/>
                    </a:lnTo>
                    <a:lnTo>
                      <a:pt x="629" y="0"/>
                    </a:lnTo>
                    <a:lnTo>
                      <a:pt x="629" y="0"/>
                    </a:lnTo>
                    <a:lnTo>
                      <a:pt x="604" y="0"/>
                    </a:lnTo>
                    <a:lnTo>
                      <a:pt x="581" y="1"/>
                    </a:lnTo>
                    <a:lnTo>
                      <a:pt x="557" y="3"/>
                    </a:lnTo>
                    <a:lnTo>
                      <a:pt x="534" y="7"/>
                    </a:lnTo>
                    <a:lnTo>
                      <a:pt x="510" y="12"/>
                    </a:lnTo>
                    <a:lnTo>
                      <a:pt x="487" y="17"/>
                    </a:lnTo>
                    <a:lnTo>
                      <a:pt x="465" y="23"/>
                    </a:lnTo>
                    <a:lnTo>
                      <a:pt x="441" y="29"/>
                    </a:lnTo>
                    <a:lnTo>
                      <a:pt x="419" y="37"/>
                    </a:lnTo>
                    <a:lnTo>
                      <a:pt x="397" y="45"/>
                    </a:lnTo>
                    <a:lnTo>
                      <a:pt x="376" y="55"/>
                    </a:lnTo>
                    <a:lnTo>
                      <a:pt x="354" y="64"/>
                    </a:lnTo>
                    <a:lnTo>
                      <a:pt x="312" y="86"/>
                    </a:lnTo>
                    <a:lnTo>
                      <a:pt x="271" y="109"/>
                    </a:lnTo>
                    <a:lnTo>
                      <a:pt x="232" y="135"/>
                    </a:lnTo>
                    <a:lnTo>
                      <a:pt x="194" y="162"/>
                    </a:lnTo>
                    <a:lnTo>
                      <a:pt x="157" y="192"/>
                    </a:lnTo>
                    <a:lnTo>
                      <a:pt x="122" y="223"/>
                    </a:lnTo>
                    <a:lnTo>
                      <a:pt x="89" y="255"/>
                    </a:lnTo>
                    <a:lnTo>
                      <a:pt x="58" y="287"/>
                    </a:lnTo>
                    <a:lnTo>
                      <a:pt x="28" y="320"/>
                    </a:lnTo>
                    <a:lnTo>
                      <a:pt x="0" y="353"/>
                    </a:lnTo>
                    <a:lnTo>
                      <a:pt x="0" y="1520"/>
                    </a:lnTo>
                    <a:lnTo>
                      <a:pt x="0" y="1520"/>
                    </a:lnTo>
                    <a:lnTo>
                      <a:pt x="25" y="1551"/>
                    </a:lnTo>
                    <a:lnTo>
                      <a:pt x="52" y="1583"/>
                    </a:lnTo>
                    <a:lnTo>
                      <a:pt x="81" y="1615"/>
                    </a:lnTo>
                    <a:lnTo>
                      <a:pt x="115" y="1647"/>
                    </a:lnTo>
                    <a:lnTo>
                      <a:pt x="149" y="1678"/>
                    </a:lnTo>
                    <a:lnTo>
                      <a:pt x="186" y="1709"/>
                    </a:lnTo>
                    <a:lnTo>
                      <a:pt x="226" y="1737"/>
                    </a:lnTo>
                    <a:lnTo>
                      <a:pt x="268" y="1765"/>
                    </a:lnTo>
                    <a:lnTo>
                      <a:pt x="311" y="1791"/>
                    </a:lnTo>
                    <a:lnTo>
                      <a:pt x="356" y="1815"/>
                    </a:lnTo>
                    <a:lnTo>
                      <a:pt x="378" y="1825"/>
                    </a:lnTo>
                    <a:lnTo>
                      <a:pt x="402" y="1834"/>
                    </a:lnTo>
                    <a:lnTo>
                      <a:pt x="425" y="1844"/>
                    </a:lnTo>
                    <a:lnTo>
                      <a:pt x="450" y="1853"/>
                    </a:lnTo>
                    <a:lnTo>
                      <a:pt x="473" y="1860"/>
                    </a:lnTo>
                    <a:lnTo>
                      <a:pt x="498" y="1866"/>
                    </a:lnTo>
                    <a:lnTo>
                      <a:pt x="523" y="1873"/>
                    </a:lnTo>
                    <a:lnTo>
                      <a:pt x="549" y="1878"/>
                    </a:lnTo>
                    <a:lnTo>
                      <a:pt x="573" y="1881"/>
                    </a:lnTo>
                    <a:lnTo>
                      <a:pt x="599" y="1885"/>
                    </a:lnTo>
                    <a:lnTo>
                      <a:pt x="624" y="1886"/>
                    </a:lnTo>
                    <a:lnTo>
                      <a:pt x="650" y="1886"/>
                    </a:lnTo>
                    <a:lnTo>
                      <a:pt x="650" y="1886"/>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0" name="Freeform 22"/>
              <p:cNvSpPr>
                <a:spLocks/>
              </p:cNvSpPr>
              <p:nvPr userDrawn="1"/>
            </p:nvSpPr>
            <p:spPr bwMode="auto">
              <a:xfrm>
                <a:off x="10159607" y="1744663"/>
                <a:ext cx="660400" cy="357187"/>
              </a:xfrm>
              <a:custGeom>
                <a:avLst/>
                <a:gdLst>
                  <a:gd name="T0" fmla="*/ 1247 w 1247"/>
                  <a:gd name="T1" fmla="*/ 469 h 674"/>
                  <a:gd name="T2" fmla="*/ 1245 w 1247"/>
                  <a:gd name="T3" fmla="*/ 414 h 674"/>
                  <a:gd name="T4" fmla="*/ 1239 w 1247"/>
                  <a:gd name="T5" fmla="*/ 362 h 674"/>
                  <a:gd name="T6" fmla="*/ 1229 w 1247"/>
                  <a:gd name="T7" fmla="*/ 314 h 674"/>
                  <a:gd name="T8" fmla="*/ 1213 w 1247"/>
                  <a:gd name="T9" fmla="*/ 268 h 674"/>
                  <a:gd name="T10" fmla="*/ 1194 w 1247"/>
                  <a:gd name="T11" fmla="*/ 227 h 674"/>
                  <a:gd name="T12" fmla="*/ 1171 w 1247"/>
                  <a:gd name="T13" fmla="*/ 188 h 674"/>
                  <a:gd name="T14" fmla="*/ 1144 w 1247"/>
                  <a:gd name="T15" fmla="*/ 153 h 674"/>
                  <a:gd name="T16" fmla="*/ 1113 w 1247"/>
                  <a:gd name="T17" fmla="*/ 122 h 674"/>
                  <a:gd name="T18" fmla="*/ 1078 w 1247"/>
                  <a:gd name="T19" fmla="*/ 93 h 674"/>
                  <a:gd name="T20" fmla="*/ 1039 w 1247"/>
                  <a:gd name="T21" fmla="*/ 69 h 674"/>
                  <a:gd name="T22" fmla="*/ 996 w 1247"/>
                  <a:gd name="T23" fmla="*/ 48 h 674"/>
                  <a:gd name="T24" fmla="*/ 949 w 1247"/>
                  <a:gd name="T25" fmla="*/ 31 h 674"/>
                  <a:gd name="T26" fmla="*/ 898 w 1247"/>
                  <a:gd name="T27" fmla="*/ 17 h 674"/>
                  <a:gd name="T28" fmla="*/ 844 w 1247"/>
                  <a:gd name="T29" fmla="*/ 7 h 674"/>
                  <a:gd name="T30" fmla="*/ 786 w 1247"/>
                  <a:gd name="T31" fmla="*/ 1 h 674"/>
                  <a:gd name="T32" fmla="*/ 725 w 1247"/>
                  <a:gd name="T33" fmla="*/ 0 h 674"/>
                  <a:gd name="T34" fmla="*/ 672 w 1247"/>
                  <a:gd name="T35" fmla="*/ 0 h 674"/>
                  <a:gd name="T36" fmla="*/ 571 w 1247"/>
                  <a:gd name="T37" fmla="*/ 5 h 674"/>
                  <a:gd name="T38" fmla="*/ 473 w 1247"/>
                  <a:gd name="T39" fmla="*/ 16 h 674"/>
                  <a:gd name="T40" fmla="*/ 381 w 1247"/>
                  <a:gd name="T41" fmla="*/ 31 h 674"/>
                  <a:gd name="T42" fmla="*/ 292 w 1247"/>
                  <a:gd name="T43" fmla="*/ 52 h 674"/>
                  <a:gd name="T44" fmla="*/ 207 w 1247"/>
                  <a:gd name="T45" fmla="*/ 79 h 674"/>
                  <a:gd name="T46" fmla="*/ 123 w 1247"/>
                  <a:gd name="T47" fmla="*/ 112 h 674"/>
                  <a:gd name="T48" fmla="*/ 41 w 1247"/>
                  <a:gd name="T49" fmla="*/ 151 h 674"/>
                  <a:gd name="T50" fmla="*/ 413 w 1247"/>
                  <a:gd name="T51" fmla="*/ 581 h 674"/>
                  <a:gd name="T52" fmla="*/ 466 w 1247"/>
                  <a:gd name="T53" fmla="*/ 577 h 674"/>
                  <a:gd name="T54" fmla="*/ 574 w 1247"/>
                  <a:gd name="T55" fmla="*/ 570 h 674"/>
                  <a:gd name="T56" fmla="*/ 629 w 1247"/>
                  <a:gd name="T57" fmla="*/ 569 h 674"/>
                  <a:gd name="T58" fmla="*/ 723 w 1247"/>
                  <a:gd name="T59" fmla="*/ 572 h 674"/>
                  <a:gd name="T60" fmla="*/ 813 w 1247"/>
                  <a:gd name="T61" fmla="*/ 577 h 674"/>
                  <a:gd name="T62" fmla="*/ 898 w 1247"/>
                  <a:gd name="T63" fmla="*/ 585 h 674"/>
                  <a:gd name="T64" fmla="*/ 979 w 1247"/>
                  <a:gd name="T65" fmla="*/ 596 h 674"/>
                  <a:gd name="T66" fmla="*/ 1052 w 1247"/>
                  <a:gd name="T67" fmla="*/ 611 h 674"/>
                  <a:gd name="T68" fmla="*/ 1123 w 1247"/>
                  <a:gd name="T69" fmla="*/ 629 h 674"/>
                  <a:gd name="T70" fmla="*/ 1188 w 1247"/>
                  <a:gd name="T71" fmla="*/ 650 h 674"/>
                  <a:gd name="T72" fmla="*/ 1247 w 1247"/>
                  <a:gd name="T73" fmla="*/ 67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7" h="674">
                    <a:moveTo>
                      <a:pt x="1247" y="469"/>
                    </a:moveTo>
                    <a:lnTo>
                      <a:pt x="1247" y="469"/>
                    </a:lnTo>
                    <a:lnTo>
                      <a:pt x="1247" y="441"/>
                    </a:lnTo>
                    <a:lnTo>
                      <a:pt x="1245" y="414"/>
                    </a:lnTo>
                    <a:lnTo>
                      <a:pt x="1242" y="388"/>
                    </a:lnTo>
                    <a:lnTo>
                      <a:pt x="1239" y="362"/>
                    </a:lnTo>
                    <a:lnTo>
                      <a:pt x="1234" y="337"/>
                    </a:lnTo>
                    <a:lnTo>
                      <a:pt x="1229" y="314"/>
                    </a:lnTo>
                    <a:lnTo>
                      <a:pt x="1221" y="291"/>
                    </a:lnTo>
                    <a:lnTo>
                      <a:pt x="1213" y="268"/>
                    </a:lnTo>
                    <a:lnTo>
                      <a:pt x="1204" y="247"/>
                    </a:lnTo>
                    <a:lnTo>
                      <a:pt x="1194" y="227"/>
                    </a:lnTo>
                    <a:lnTo>
                      <a:pt x="1183" y="207"/>
                    </a:lnTo>
                    <a:lnTo>
                      <a:pt x="1171" y="188"/>
                    </a:lnTo>
                    <a:lnTo>
                      <a:pt x="1158" y="170"/>
                    </a:lnTo>
                    <a:lnTo>
                      <a:pt x="1144" y="153"/>
                    </a:lnTo>
                    <a:lnTo>
                      <a:pt x="1129" y="137"/>
                    </a:lnTo>
                    <a:lnTo>
                      <a:pt x="1113" y="122"/>
                    </a:lnTo>
                    <a:lnTo>
                      <a:pt x="1096" y="107"/>
                    </a:lnTo>
                    <a:lnTo>
                      <a:pt x="1078" y="93"/>
                    </a:lnTo>
                    <a:lnTo>
                      <a:pt x="1059" y="81"/>
                    </a:lnTo>
                    <a:lnTo>
                      <a:pt x="1039" y="69"/>
                    </a:lnTo>
                    <a:lnTo>
                      <a:pt x="1018" y="58"/>
                    </a:lnTo>
                    <a:lnTo>
                      <a:pt x="996" y="48"/>
                    </a:lnTo>
                    <a:lnTo>
                      <a:pt x="972" y="39"/>
                    </a:lnTo>
                    <a:lnTo>
                      <a:pt x="949" y="31"/>
                    </a:lnTo>
                    <a:lnTo>
                      <a:pt x="924" y="23"/>
                    </a:lnTo>
                    <a:lnTo>
                      <a:pt x="898" y="17"/>
                    </a:lnTo>
                    <a:lnTo>
                      <a:pt x="873" y="12"/>
                    </a:lnTo>
                    <a:lnTo>
                      <a:pt x="844" y="7"/>
                    </a:lnTo>
                    <a:lnTo>
                      <a:pt x="816" y="4"/>
                    </a:lnTo>
                    <a:lnTo>
                      <a:pt x="786" y="1"/>
                    </a:lnTo>
                    <a:lnTo>
                      <a:pt x="757" y="0"/>
                    </a:lnTo>
                    <a:lnTo>
                      <a:pt x="725" y="0"/>
                    </a:lnTo>
                    <a:lnTo>
                      <a:pt x="725" y="0"/>
                    </a:lnTo>
                    <a:lnTo>
                      <a:pt x="672" y="0"/>
                    </a:lnTo>
                    <a:lnTo>
                      <a:pt x="621" y="2"/>
                    </a:lnTo>
                    <a:lnTo>
                      <a:pt x="571" y="5"/>
                    </a:lnTo>
                    <a:lnTo>
                      <a:pt x="521" y="10"/>
                    </a:lnTo>
                    <a:lnTo>
                      <a:pt x="473" y="16"/>
                    </a:lnTo>
                    <a:lnTo>
                      <a:pt x="428" y="22"/>
                    </a:lnTo>
                    <a:lnTo>
                      <a:pt x="381" y="31"/>
                    </a:lnTo>
                    <a:lnTo>
                      <a:pt x="336" y="40"/>
                    </a:lnTo>
                    <a:lnTo>
                      <a:pt x="292" y="52"/>
                    </a:lnTo>
                    <a:lnTo>
                      <a:pt x="249" y="65"/>
                    </a:lnTo>
                    <a:lnTo>
                      <a:pt x="207" y="79"/>
                    </a:lnTo>
                    <a:lnTo>
                      <a:pt x="165" y="95"/>
                    </a:lnTo>
                    <a:lnTo>
                      <a:pt x="123" y="112"/>
                    </a:lnTo>
                    <a:lnTo>
                      <a:pt x="81" y="130"/>
                    </a:lnTo>
                    <a:lnTo>
                      <a:pt x="41" y="151"/>
                    </a:lnTo>
                    <a:lnTo>
                      <a:pt x="0" y="174"/>
                    </a:lnTo>
                    <a:lnTo>
                      <a:pt x="413" y="581"/>
                    </a:lnTo>
                    <a:lnTo>
                      <a:pt x="413" y="581"/>
                    </a:lnTo>
                    <a:lnTo>
                      <a:pt x="466" y="577"/>
                    </a:lnTo>
                    <a:lnTo>
                      <a:pt x="519" y="573"/>
                    </a:lnTo>
                    <a:lnTo>
                      <a:pt x="574" y="570"/>
                    </a:lnTo>
                    <a:lnTo>
                      <a:pt x="629" y="569"/>
                    </a:lnTo>
                    <a:lnTo>
                      <a:pt x="629" y="569"/>
                    </a:lnTo>
                    <a:lnTo>
                      <a:pt x="677" y="569"/>
                    </a:lnTo>
                    <a:lnTo>
                      <a:pt x="723" y="572"/>
                    </a:lnTo>
                    <a:lnTo>
                      <a:pt x="769" y="573"/>
                    </a:lnTo>
                    <a:lnTo>
                      <a:pt x="813" y="577"/>
                    </a:lnTo>
                    <a:lnTo>
                      <a:pt x="857" y="580"/>
                    </a:lnTo>
                    <a:lnTo>
                      <a:pt x="898" y="585"/>
                    </a:lnTo>
                    <a:lnTo>
                      <a:pt x="939" y="590"/>
                    </a:lnTo>
                    <a:lnTo>
                      <a:pt x="979" y="596"/>
                    </a:lnTo>
                    <a:lnTo>
                      <a:pt x="1015" y="604"/>
                    </a:lnTo>
                    <a:lnTo>
                      <a:pt x="1052" y="611"/>
                    </a:lnTo>
                    <a:lnTo>
                      <a:pt x="1088" y="620"/>
                    </a:lnTo>
                    <a:lnTo>
                      <a:pt x="1123" y="629"/>
                    </a:lnTo>
                    <a:lnTo>
                      <a:pt x="1156" y="639"/>
                    </a:lnTo>
                    <a:lnTo>
                      <a:pt x="1188" y="650"/>
                    </a:lnTo>
                    <a:lnTo>
                      <a:pt x="1218" y="662"/>
                    </a:lnTo>
                    <a:lnTo>
                      <a:pt x="1247" y="674"/>
                    </a:lnTo>
                    <a:lnTo>
                      <a:pt x="1247" y="46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grpSp>
      <p:sp>
        <p:nvSpPr>
          <p:cNvPr id="22" name="Slide Number Placeholder 3"/>
          <p:cNvSpPr>
            <a:spLocks noGrp="1"/>
          </p:cNvSpPr>
          <p:nvPr>
            <p:ph type="sldNum" sz="quarter" idx="4"/>
          </p:nvPr>
        </p:nvSpPr>
        <p:spPr>
          <a:xfrm>
            <a:off x="406403" y="6367649"/>
            <a:ext cx="243840" cy="329184"/>
          </a:xfrm>
          <a:prstGeom prst="rect">
            <a:avLst/>
          </a:prstGeom>
        </p:spPr>
        <p:txBody>
          <a:bodyPr vert="horz" wrap="none" lIns="0" tIns="45720" rIns="0" bIns="45720" rtlCol="0" anchor="ctr"/>
          <a:lstStyle>
            <a:lvl1pPr algn="l">
              <a:defRPr sz="1333">
                <a:solidFill>
                  <a:schemeClr val="bg1"/>
                </a:solidFill>
              </a:defRPr>
            </a:lvl1pPr>
          </a:lstStyle>
          <a:p>
            <a:fld id="{5D73B403-459F-4913-B51C-E9E5DCFB7AF0}"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5147877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d Slide">
    <p:spTree>
      <p:nvGrpSpPr>
        <p:cNvPr id="1" name=""/>
        <p:cNvGrpSpPr/>
        <p:nvPr/>
      </p:nvGrpSpPr>
      <p:grpSpPr>
        <a:xfrm>
          <a:off x="0" y="0"/>
          <a:ext cx="0" cy="0"/>
          <a:chOff x="0" y="0"/>
          <a:chExt cx="0" cy="0"/>
        </a:xfrm>
      </p:grpSpPr>
      <p:sp>
        <p:nvSpPr>
          <p:cNvPr id="29" name="Rectangle 28"/>
          <p:cNvSpPr/>
          <p:nvPr userDrawn="1"/>
        </p:nvSpPr>
        <p:spPr>
          <a:xfrm flipV="1">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prstClr val="white"/>
              </a:solidFill>
            </a:endParaRPr>
          </a:p>
        </p:txBody>
      </p:sp>
      <p:grpSp>
        <p:nvGrpSpPr>
          <p:cNvPr id="12" name="Group 11"/>
          <p:cNvGrpSpPr>
            <a:grpSpLocks noChangeAspect="1"/>
          </p:cNvGrpSpPr>
          <p:nvPr userDrawn="1"/>
        </p:nvGrpSpPr>
        <p:grpSpPr>
          <a:xfrm>
            <a:off x="409266" y="1349390"/>
            <a:ext cx="4706977" cy="3552396"/>
            <a:chOff x="4902343" y="163680"/>
            <a:chExt cx="6879425" cy="5191961"/>
          </a:xfrm>
        </p:grpSpPr>
        <p:sp>
          <p:nvSpPr>
            <p:cNvPr id="13" name="Freeform 5"/>
            <p:cNvSpPr>
              <a:spLocks/>
            </p:cNvSpPr>
            <p:nvPr userDrawn="1"/>
          </p:nvSpPr>
          <p:spPr bwMode="auto">
            <a:xfrm>
              <a:off x="4958693" y="212141"/>
              <a:ext cx="6823075" cy="5143500"/>
            </a:xfrm>
            <a:custGeom>
              <a:avLst/>
              <a:gdLst>
                <a:gd name="T0" fmla="*/ 2197 w 8596"/>
                <a:gd name="T1" fmla="*/ 31 h 6480"/>
                <a:gd name="T2" fmla="*/ 1833 w 8596"/>
                <a:gd name="T3" fmla="*/ 165 h 6480"/>
                <a:gd name="T4" fmla="*/ 1524 w 8596"/>
                <a:gd name="T5" fmla="*/ 388 h 6480"/>
                <a:gd name="T6" fmla="*/ 1285 w 8596"/>
                <a:gd name="T7" fmla="*/ 685 h 6480"/>
                <a:gd name="T8" fmla="*/ 1080 w 8596"/>
                <a:gd name="T9" fmla="*/ 782 h 6480"/>
                <a:gd name="T10" fmla="*/ 841 w 8596"/>
                <a:gd name="T11" fmla="*/ 840 h 6480"/>
                <a:gd name="T12" fmla="*/ 621 w 8596"/>
                <a:gd name="T13" fmla="*/ 942 h 6480"/>
                <a:gd name="T14" fmla="*/ 427 w 8596"/>
                <a:gd name="T15" fmla="*/ 1083 h 6480"/>
                <a:gd name="T16" fmla="*/ 264 w 8596"/>
                <a:gd name="T17" fmla="*/ 1257 h 6480"/>
                <a:gd name="T18" fmla="*/ 135 w 8596"/>
                <a:gd name="T19" fmla="*/ 1460 h 6480"/>
                <a:gd name="T20" fmla="*/ 46 w 8596"/>
                <a:gd name="T21" fmla="*/ 1687 h 6480"/>
                <a:gd name="T22" fmla="*/ 3 w 8596"/>
                <a:gd name="T23" fmla="*/ 1932 h 6480"/>
                <a:gd name="T24" fmla="*/ 7 w 8596"/>
                <a:gd name="T25" fmla="*/ 2163 h 6480"/>
                <a:gd name="T26" fmla="*/ 63 w 8596"/>
                <a:gd name="T27" fmla="*/ 2419 h 6480"/>
                <a:gd name="T28" fmla="*/ 167 w 8596"/>
                <a:gd name="T29" fmla="*/ 2653 h 6480"/>
                <a:gd name="T30" fmla="*/ 315 w 8596"/>
                <a:gd name="T31" fmla="*/ 2859 h 6480"/>
                <a:gd name="T32" fmla="*/ 2461 w 8596"/>
                <a:gd name="T33" fmla="*/ 5009 h 6480"/>
                <a:gd name="T34" fmla="*/ 3044 w 8596"/>
                <a:gd name="T35" fmla="*/ 5592 h 6480"/>
                <a:gd name="T36" fmla="*/ 3274 w 8596"/>
                <a:gd name="T37" fmla="*/ 5762 h 6480"/>
                <a:gd name="T38" fmla="*/ 3458 w 8596"/>
                <a:gd name="T39" fmla="*/ 5913 h 6480"/>
                <a:gd name="T40" fmla="*/ 3668 w 8596"/>
                <a:gd name="T41" fmla="*/ 6027 h 6480"/>
                <a:gd name="T42" fmla="*/ 3900 w 8596"/>
                <a:gd name="T43" fmla="*/ 6098 h 6480"/>
                <a:gd name="T44" fmla="*/ 4150 w 8596"/>
                <a:gd name="T45" fmla="*/ 6123 h 6480"/>
                <a:gd name="T46" fmla="*/ 4424 w 8596"/>
                <a:gd name="T47" fmla="*/ 6093 h 6480"/>
                <a:gd name="T48" fmla="*/ 4642 w 8596"/>
                <a:gd name="T49" fmla="*/ 6212 h 6480"/>
                <a:gd name="T50" fmla="*/ 4907 w 8596"/>
                <a:gd name="T51" fmla="*/ 6348 h 6480"/>
                <a:gd name="T52" fmla="*/ 5195 w 8596"/>
                <a:gd name="T53" fmla="*/ 6438 h 6480"/>
                <a:gd name="T54" fmla="*/ 5502 w 8596"/>
                <a:gd name="T55" fmla="*/ 6478 h 6480"/>
                <a:gd name="T56" fmla="*/ 5788 w 8596"/>
                <a:gd name="T57" fmla="*/ 6468 h 6480"/>
                <a:gd name="T58" fmla="*/ 6102 w 8596"/>
                <a:gd name="T59" fmla="*/ 6402 h 6480"/>
                <a:gd name="T60" fmla="*/ 6394 w 8596"/>
                <a:gd name="T61" fmla="*/ 6283 h 6480"/>
                <a:gd name="T62" fmla="*/ 6658 w 8596"/>
                <a:gd name="T63" fmla="*/ 6116 h 6480"/>
                <a:gd name="T64" fmla="*/ 6926 w 8596"/>
                <a:gd name="T65" fmla="*/ 6102 h 6480"/>
                <a:gd name="T66" fmla="*/ 7264 w 8596"/>
                <a:gd name="T67" fmla="*/ 6112 h 6480"/>
                <a:gd name="T68" fmla="*/ 7610 w 8596"/>
                <a:gd name="T69" fmla="*/ 5976 h 6480"/>
                <a:gd name="T70" fmla="*/ 7868 w 8596"/>
                <a:gd name="T71" fmla="*/ 5814 h 6480"/>
                <a:gd name="T72" fmla="*/ 8174 w 8596"/>
                <a:gd name="T73" fmla="*/ 5698 h 6480"/>
                <a:gd name="T74" fmla="*/ 8412 w 8596"/>
                <a:gd name="T75" fmla="*/ 5483 h 6480"/>
                <a:gd name="T76" fmla="*/ 8560 w 8596"/>
                <a:gd name="T77" fmla="*/ 5195 h 6480"/>
                <a:gd name="T78" fmla="*/ 8596 w 8596"/>
                <a:gd name="T79" fmla="*/ 4911 h 6480"/>
                <a:gd name="T80" fmla="*/ 8546 w 8596"/>
                <a:gd name="T81" fmla="*/ 4650 h 6480"/>
                <a:gd name="T82" fmla="*/ 8428 w 8596"/>
                <a:gd name="T83" fmla="*/ 4424 h 6480"/>
                <a:gd name="T84" fmla="*/ 8250 w 8596"/>
                <a:gd name="T85" fmla="*/ 4241 h 6480"/>
                <a:gd name="T86" fmla="*/ 8056 w 8596"/>
                <a:gd name="T87" fmla="*/ 4129 h 6480"/>
                <a:gd name="T88" fmla="*/ 7966 w 8596"/>
                <a:gd name="T89" fmla="*/ 3877 h 6480"/>
                <a:gd name="T90" fmla="*/ 7812 w 8596"/>
                <a:gd name="T91" fmla="*/ 3662 h 6480"/>
                <a:gd name="T92" fmla="*/ 4880 w 8596"/>
                <a:gd name="T93" fmla="*/ 705 h 6480"/>
                <a:gd name="T94" fmla="*/ 4527 w 8596"/>
                <a:gd name="T95" fmla="*/ 523 h 6480"/>
                <a:gd name="T96" fmla="*/ 4271 w 8596"/>
                <a:gd name="T97" fmla="*/ 489 h 6480"/>
                <a:gd name="T98" fmla="*/ 4020 w 8596"/>
                <a:gd name="T99" fmla="*/ 522 h 6480"/>
                <a:gd name="T100" fmla="*/ 3763 w 8596"/>
                <a:gd name="T101" fmla="*/ 633 h 6480"/>
                <a:gd name="T102" fmla="*/ 3626 w 8596"/>
                <a:gd name="T103" fmla="*/ 544 h 6480"/>
                <a:gd name="T104" fmla="*/ 3453 w 8596"/>
                <a:gd name="T105" fmla="*/ 373 h 6480"/>
                <a:gd name="T106" fmla="*/ 3227 w 8596"/>
                <a:gd name="T107" fmla="*/ 203 h 6480"/>
                <a:gd name="T108" fmla="*/ 2969 w 8596"/>
                <a:gd name="T109" fmla="*/ 80 h 6480"/>
                <a:gd name="T110" fmla="*/ 2684 w 8596"/>
                <a:gd name="T111" fmla="*/ 13 h 6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596" h="6480">
                  <a:moveTo>
                    <a:pt x="2497" y="0"/>
                  </a:moveTo>
                  <a:lnTo>
                    <a:pt x="2497" y="0"/>
                  </a:lnTo>
                  <a:lnTo>
                    <a:pt x="2446" y="1"/>
                  </a:lnTo>
                  <a:lnTo>
                    <a:pt x="2395" y="3"/>
                  </a:lnTo>
                  <a:lnTo>
                    <a:pt x="2345" y="8"/>
                  </a:lnTo>
                  <a:lnTo>
                    <a:pt x="2295" y="14"/>
                  </a:lnTo>
                  <a:lnTo>
                    <a:pt x="2246" y="22"/>
                  </a:lnTo>
                  <a:lnTo>
                    <a:pt x="2197" y="31"/>
                  </a:lnTo>
                  <a:lnTo>
                    <a:pt x="2149" y="43"/>
                  </a:lnTo>
                  <a:lnTo>
                    <a:pt x="2102" y="56"/>
                  </a:lnTo>
                  <a:lnTo>
                    <a:pt x="2055" y="71"/>
                  </a:lnTo>
                  <a:lnTo>
                    <a:pt x="2009" y="86"/>
                  </a:lnTo>
                  <a:lnTo>
                    <a:pt x="1964" y="103"/>
                  </a:lnTo>
                  <a:lnTo>
                    <a:pt x="1920" y="123"/>
                  </a:lnTo>
                  <a:lnTo>
                    <a:pt x="1876" y="143"/>
                  </a:lnTo>
                  <a:lnTo>
                    <a:pt x="1833" y="165"/>
                  </a:lnTo>
                  <a:lnTo>
                    <a:pt x="1791" y="188"/>
                  </a:lnTo>
                  <a:lnTo>
                    <a:pt x="1750" y="214"/>
                  </a:lnTo>
                  <a:lnTo>
                    <a:pt x="1710" y="239"/>
                  </a:lnTo>
                  <a:lnTo>
                    <a:pt x="1670" y="266"/>
                  </a:lnTo>
                  <a:lnTo>
                    <a:pt x="1632" y="295"/>
                  </a:lnTo>
                  <a:lnTo>
                    <a:pt x="1595" y="325"/>
                  </a:lnTo>
                  <a:lnTo>
                    <a:pt x="1559" y="355"/>
                  </a:lnTo>
                  <a:lnTo>
                    <a:pt x="1524" y="388"/>
                  </a:lnTo>
                  <a:lnTo>
                    <a:pt x="1490" y="422"/>
                  </a:lnTo>
                  <a:lnTo>
                    <a:pt x="1456" y="457"/>
                  </a:lnTo>
                  <a:lnTo>
                    <a:pt x="1425" y="491"/>
                  </a:lnTo>
                  <a:lnTo>
                    <a:pt x="1395" y="529"/>
                  </a:lnTo>
                  <a:lnTo>
                    <a:pt x="1366" y="566"/>
                  </a:lnTo>
                  <a:lnTo>
                    <a:pt x="1337" y="605"/>
                  </a:lnTo>
                  <a:lnTo>
                    <a:pt x="1310" y="645"/>
                  </a:lnTo>
                  <a:lnTo>
                    <a:pt x="1285" y="685"/>
                  </a:lnTo>
                  <a:lnTo>
                    <a:pt x="1261" y="726"/>
                  </a:lnTo>
                  <a:lnTo>
                    <a:pt x="1238" y="769"/>
                  </a:lnTo>
                  <a:lnTo>
                    <a:pt x="1238" y="769"/>
                  </a:lnTo>
                  <a:lnTo>
                    <a:pt x="1207" y="770"/>
                  </a:lnTo>
                  <a:lnTo>
                    <a:pt x="1174" y="771"/>
                  </a:lnTo>
                  <a:lnTo>
                    <a:pt x="1143" y="774"/>
                  </a:lnTo>
                  <a:lnTo>
                    <a:pt x="1112" y="777"/>
                  </a:lnTo>
                  <a:lnTo>
                    <a:pt x="1080" y="782"/>
                  </a:lnTo>
                  <a:lnTo>
                    <a:pt x="1049" y="786"/>
                  </a:lnTo>
                  <a:lnTo>
                    <a:pt x="1019" y="792"/>
                  </a:lnTo>
                  <a:lnTo>
                    <a:pt x="988" y="798"/>
                  </a:lnTo>
                  <a:lnTo>
                    <a:pt x="958" y="805"/>
                  </a:lnTo>
                  <a:lnTo>
                    <a:pt x="928" y="813"/>
                  </a:lnTo>
                  <a:lnTo>
                    <a:pt x="899" y="821"/>
                  </a:lnTo>
                  <a:lnTo>
                    <a:pt x="870" y="831"/>
                  </a:lnTo>
                  <a:lnTo>
                    <a:pt x="841" y="840"/>
                  </a:lnTo>
                  <a:lnTo>
                    <a:pt x="812" y="850"/>
                  </a:lnTo>
                  <a:lnTo>
                    <a:pt x="784" y="862"/>
                  </a:lnTo>
                  <a:lnTo>
                    <a:pt x="756" y="874"/>
                  </a:lnTo>
                  <a:lnTo>
                    <a:pt x="728" y="886"/>
                  </a:lnTo>
                  <a:lnTo>
                    <a:pt x="700" y="899"/>
                  </a:lnTo>
                  <a:lnTo>
                    <a:pt x="674" y="913"/>
                  </a:lnTo>
                  <a:lnTo>
                    <a:pt x="647" y="927"/>
                  </a:lnTo>
                  <a:lnTo>
                    <a:pt x="621" y="942"/>
                  </a:lnTo>
                  <a:lnTo>
                    <a:pt x="596" y="958"/>
                  </a:lnTo>
                  <a:lnTo>
                    <a:pt x="570" y="975"/>
                  </a:lnTo>
                  <a:lnTo>
                    <a:pt x="545" y="991"/>
                  </a:lnTo>
                  <a:lnTo>
                    <a:pt x="520" y="1008"/>
                  </a:lnTo>
                  <a:lnTo>
                    <a:pt x="497" y="1026"/>
                  </a:lnTo>
                  <a:lnTo>
                    <a:pt x="473" y="1044"/>
                  </a:lnTo>
                  <a:lnTo>
                    <a:pt x="449" y="1063"/>
                  </a:lnTo>
                  <a:lnTo>
                    <a:pt x="427" y="1083"/>
                  </a:lnTo>
                  <a:lnTo>
                    <a:pt x="405" y="1104"/>
                  </a:lnTo>
                  <a:lnTo>
                    <a:pt x="383" y="1123"/>
                  </a:lnTo>
                  <a:lnTo>
                    <a:pt x="362" y="1144"/>
                  </a:lnTo>
                  <a:lnTo>
                    <a:pt x="341" y="1166"/>
                  </a:lnTo>
                  <a:lnTo>
                    <a:pt x="321" y="1188"/>
                  </a:lnTo>
                  <a:lnTo>
                    <a:pt x="302" y="1210"/>
                  </a:lnTo>
                  <a:lnTo>
                    <a:pt x="282" y="1234"/>
                  </a:lnTo>
                  <a:lnTo>
                    <a:pt x="264" y="1257"/>
                  </a:lnTo>
                  <a:lnTo>
                    <a:pt x="245" y="1281"/>
                  </a:lnTo>
                  <a:lnTo>
                    <a:pt x="228" y="1306"/>
                  </a:lnTo>
                  <a:lnTo>
                    <a:pt x="211" y="1330"/>
                  </a:lnTo>
                  <a:lnTo>
                    <a:pt x="195" y="1356"/>
                  </a:lnTo>
                  <a:lnTo>
                    <a:pt x="179" y="1381"/>
                  </a:lnTo>
                  <a:lnTo>
                    <a:pt x="164" y="1407"/>
                  </a:lnTo>
                  <a:lnTo>
                    <a:pt x="149" y="1434"/>
                  </a:lnTo>
                  <a:lnTo>
                    <a:pt x="135" y="1460"/>
                  </a:lnTo>
                  <a:lnTo>
                    <a:pt x="122" y="1487"/>
                  </a:lnTo>
                  <a:lnTo>
                    <a:pt x="109" y="1515"/>
                  </a:lnTo>
                  <a:lnTo>
                    <a:pt x="98" y="1543"/>
                  </a:lnTo>
                  <a:lnTo>
                    <a:pt x="86" y="1571"/>
                  </a:lnTo>
                  <a:lnTo>
                    <a:pt x="75" y="1600"/>
                  </a:lnTo>
                  <a:lnTo>
                    <a:pt x="65" y="1629"/>
                  </a:lnTo>
                  <a:lnTo>
                    <a:pt x="56" y="1658"/>
                  </a:lnTo>
                  <a:lnTo>
                    <a:pt x="46" y="1687"/>
                  </a:lnTo>
                  <a:lnTo>
                    <a:pt x="39" y="1717"/>
                  </a:lnTo>
                  <a:lnTo>
                    <a:pt x="31" y="1746"/>
                  </a:lnTo>
                  <a:lnTo>
                    <a:pt x="26" y="1777"/>
                  </a:lnTo>
                  <a:lnTo>
                    <a:pt x="20" y="1808"/>
                  </a:lnTo>
                  <a:lnTo>
                    <a:pt x="14" y="1838"/>
                  </a:lnTo>
                  <a:lnTo>
                    <a:pt x="10" y="1869"/>
                  </a:lnTo>
                  <a:lnTo>
                    <a:pt x="7" y="1901"/>
                  </a:lnTo>
                  <a:lnTo>
                    <a:pt x="3" y="1932"/>
                  </a:lnTo>
                  <a:lnTo>
                    <a:pt x="1" y="1964"/>
                  </a:lnTo>
                  <a:lnTo>
                    <a:pt x="0" y="1996"/>
                  </a:lnTo>
                  <a:lnTo>
                    <a:pt x="0" y="2028"/>
                  </a:lnTo>
                  <a:lnTo>
                    <a:pt x="0" y="2028"/>
                  </a:lnTo>
                  <a:lnTo>
                    <a:pt x="1" y="2062"/>
                  </a:lnTo>
                  <a:lnTo>
                    <a:pt x="2" y="2096"/>
                  </a:lnTo>
                  <a:lnTo>
                    <a:pt x="5" y="2129"/>
                  </a:lnTo>
                  <a:lnTo>
                    <a:pt x="7" y="2163"/>
                  </a:lnTo>
                  <a:lnTo>
                    <a:pt x="12" y="2196"/>
                  </a:lnTo>
                  <a:lnTo>
                    <a:pt x="16" y="2229"/>
                  </a:lnTo>
                  <a:lnTo>
                    <a:pt x="22" y="2262"/>
                  </a:lnTo>
                  <a:lnTo>
                    <a:pt x="28" y="2293"/>
                  </a:lnTo>
                  <a:lnTo>
                    <a:pt x="36" y="2326"/>
                  </a:lnTo>
                  <a:lnTo>
                    <a:pt x="44" y="2357"/>
                  </a:lnTo>
                  <a:lnTo>
                    <a:pt x="52" y="2388"/>
                  </a:lnTo>
                  <a:lnTo>
                    <a:pt x="63" y="2419"/>
                  </a:lnTo>
                  <a:lnTo>
                    <a:pt x="73" y="2450"/>
                  </a:lnTo>
                  <a:lnTo>
                    <a:pt x="84" y="2480"/>
                  </a:lnTo>
                  <a:lnTo>
                    <a:pt x="96" y="2510"/>
                  </a:lnTo>
                  <a:lnTo>
                    <a:pt x="109" y="2539"/>
                  </a:lnTo>
                  <a:lnTo>
                    <a:pt x="122" y="2569"/>
                  </a:lnTo>
                  <a:lnTo>
                    <a:pt x="136" y="2598"/>
                  </a:lnTo>
                  <a:lnTo>
                    <a:pt x="151" y="2625"/>
                  </a:lnTo>
                  <a:lnTo>
                    <a:pt x="167" y="2653"/>
                  </a:lnTo>
                  <a:lnTo>
                    <a:pt x="184" y="2680"/>
                  </a:lnTo>
                  <a:lnTo>
                    <a:pt x="200" y="2708"/>
                  </a:lnTo>
                  <a:lnTo>
                    <a:pt x="217" y="2733"/>
                  </a:lnTo>
                  <a:lnTo>
                    <a:pt x="236" y="2760"/>
                  </a:lnTo>
                  <a:lnTo>
                    <a:pt x="254" y="2786"/>
                  </a:lnTo>
                  <a:lnTo>
                    <a:pt x="274" y="2810"/>
                  </a:lnTo>
                  <a:lnTo>
                    <a:pt x="294" y="2835"/>
                  </a:lnTo>
                  <a:lnTo>
                    <a:pt x="315" y="2859"/>
                  </a:lnTo>
                  <a:lnTo>
                    <a:pt x="336" y="2882"/>
                  </a:lnTo>
                  <a:lnTo>
                    <a:pt x="358" y="2905"/>
                  </a:lnTo>
                  <a:lnTo>
                    <a:pt x="380" y="2928"/>
                  </a:lnTo>
                  <a:lnTo>
                    <a:pt x="403" y="2950"/>
                  </a:lnTo>
                  <a:lnTo>
                    <a:pt x="403" y="2950"/>
                  </a:lnTo>
                  <a:lnTo>
                    <a:pt x="791" y="3339"/>
                  </a:lnTo>
                  <a:lnTo>
                    <a:pt x="1626" y="4174"/>
                  </a:lnTo>
                  <a:lnTo>
                    <a:pt x="2461" y="5009"/>
                  </a:lnTo>
                  <a:lnTo>
                    <a:pt x="2849" y="5397"/>
                  </a:lnTo>
                  <a:lnTo>
                    <a:pt x="2849" y="5397"/>
                  </a:lnTo>
                  <a:lnTo>
                    <a:pt x="2907" y="5455"/>
                  </a:lnTo>
                  <a:lnTo>
                    <a:pt x="2966" y="5513"/>
                  </a:lnTo>
                  <a:lnTo>
                    <a:pt x="2966" y="5513"/>
                  </a:lnTo>
                  <a:lnTo>
                    <a:pt x="2986" y="5536"/>
                  </a:lnTo>
                  <a:lnTo>
                    <a:pt x="3011" y="5560"/>
                  </a:lnTo>
                  <a:lnTo>
                    <a:pt x="3044" y="5592"/>
                  </a:lnTo>
                  <a:lnTo>
                    <a:pt x="3088" y="5630"/>
                  </a:lnTo>
                  <a:lnTo>
                    <a:pt x="3114" y="5651"/>
                  </a:lnTo>
                  <a:lnTo>
                    <a:pt x="3142" y="5673"/>
                  </a:lnTo>
                  <a:lnTo>
                    <a:pt x="3171" y="5695"/>
                  </a:lnTo>
                  <a:lnTo>
                    <a:pt x="3203" y="5717"/>
                  </a:lnTo>
                  <a:lnTo>
                    <a:pt x="3238" y="5740"/>
                  </a:lnTo>
                  <a:lnTo>
                    <a:pt x="3274" y="5762"/>
                  </a:lnTo>
                  <a:lnTo>
                    <a:pt x="3274" y="5762"/>
                  </a:lnTo>
                  <a:lnTo>
                    <a:pt x="3295" y="5783"/>
                  </a:lnTo>
                  <a:lnTo>
                    <a:pt x="3317" y="5803"/>
                  </a:lnTo>
                  <a:lnTo>
                    <a:pt x="3339" y="5822"/>
                  </a:lnTo>
                  <a:lnTo>
                    <a:pt x="3362" y="5842"/>
                  </a:lnTo>
                  <a:lnTo>
                    <a:pt x="3386" y="5861"/>
                  </a:lnTo>
                  <a:lnTo>
                    <a:pt x="3409" y="5878"/>
                  </a:lnTo>
                  <a:lnTo>
                    <a:pt x="3433" y="5896"/>
                  </a:lnTo>
                  <a:lnTo>
                    <a:pt x="3458" y="5913"/>
                  </a:lnTo>
                  <a:lnTo>
                    <a:pt x="3482" y="5929"/>
                  </a:lnTo>
                  <a:lnTo>
                    <a:pt x="3508" y="5944"/>
                  </a:lnTo>
                  <a:lnTo>
                    <a:pt x="3533" y="5960"/>
                  </a:lnTo>
                  <a:lnTo>
                    <a:pt x="3560" y="5975"/>
                  </a:lnTo>
                  <a:lnTo>
                    <a:pt x="3587" y="5989"/>
                  </a:lnTo>
                  <a:lnTo>
                    <a:pt x="3613" y="6001"/>
                  </a:lnTo>
                  <a:lnTo>
                    <a:pt x="3640" y="6014"/>
                  </a:lnTo>
                  <a:lnTo>
                    <a:pt x="3668" y="6027"/>
                  </a:lnTo>
                  <a:lnTo>
                    <a:pt x="3696" y="6037"/>
                  </a:lnTo>
                  <a:lnTo>
                    <a:pt x="3724" y="6049"/>
                  </a:lnTo>
                  <a:lnTo>
                    <a:pt x="3753" y="6058"/>
                  </a:lnTo>
                  <a:lnTo>
                    <a:pt x="3782" y="6068"/>
                  </a:lnTo>
                  <a:lnTo>
                    <a:pt x="3811" y="6077"/>
                  </a:lnTo>
                  <a:lnTo>
                    <a:pt x="3840" y="6085"/>
                  </a:lnTo>
                  <a:lnTo>
                    <a:pt x="3870" y="6092"/>
                  </a:lnTo>
                  <a:lnTo>
                    <a:pt x="3900" y="6098"/>
                  </a:lnTo>
                  <a:lnTo>
                    <a:pt x="3930" y="6104"/>
                  </a:lnTo>
                  <a:lnTo>
                    <a:pt x="3961" y="6109"/>
                  </a:lnTo>
                  <a:lnTo>
                    <a:pt x="3992" y="6114"/>
                  </a:lnTo>
                  <a:lnTo>
                    <a:pt x="4023" y="6118"/>
                  </a:lnTo>
                  <a:lnTo>
                    <a:pt x="4055" y="6120"/>
                  </a:lnTo>
                  <a:lnTo>
                    <a:pt x="4086" y="6122"/>
                  </a:lnTo>
                  <a:lnTo>
                    <a:pt x="4117" y="6123"/>
                  </a:lnTo>
                  <a:lnTo>
                    <a:pt x="4150" y="6123"/>
                  </a:lnTo>
                  <a:lnTo>
                    <a:pt x="4150" y="6123"/>
                  </a:lnTo>
                  <a:lnTo>
                    <a:pt x="4189" y="6122"/>
                  </a:lnTo>
                  <a:lnTo>
                    <a:pt x="4230" y="6121"/>
                  </a:lnTo>
                  <a:lnTo>
                    <a:pt x="4270" y="6118"/>
                  </a:lnTo>
                  <a:lnTo>
                    <a:pt x="4309" y="6113"/>
                  </a:lnTo>
                  <a:lnTo>
                    <a:pt x="4347" y="6107"/>
                  </a:lnTo>
                  <a:lnTo>
                    <a:pt x="4387" y="6101"/>
                  </a:lnTo>
                  <a:lnTo>
                    <a:pt x="4424" y="6093"/>
                  </a:lnTo>
                  <a:lnTo>
                    <a:pt x="4462" y="6084"/>
                  </a:lnTo>
                  <a:lnTo>
                    <a:pt x="4462" y="6084"/>
                  </a:lnTo>
                  <a:lnTo>
                    <a:pt x="4491" y="6106"/>
                  </a:lnTo>
                  <a:lnTo>
                    <a:pt x="4520" y="6129"/>
                  </a:lnTo>
                  <a:lnTo>
                    <a:pt x="4551" y="6150"/>
                  </a:lnTo>
                  <a:lnTo>
                    <a:pt x="4581" y="6172"/>
                  </a:lnTo>
                  <a:lnTo>
                    <a:pt x="4611" y="6192"/>
                  </a:lnTo>
                  <a:lnTo>
                    <a:pt x="4642" y="6212"/>
                  </a:lnTo>
                  <a:lnTo>
                    <a:pt x="4674" y="6231"/>
                  </a:lnTo>
                  <a:lnTo>
                    <a:pt x="4706" y="6250"/>
                  </a:lnTo>
                  <a:lnTo>
                    <a:pt x="4739" y="6267"/>
                  </a:lnTo>
                  <a:lnTo>
                    <a:pt x="4771" y="6285"/>
                  </a:lnTo>
                  <a:lnTo>
                    <a:pt x="4805" y="6302"/>
                  </a:lnTo>
                  <a:lnTo>
                    <a:pt x="4839" y="6317"/>
                  </a:lnTo>
                  <a:lnTo>
                    <a:pt x="4872" y="6334"/>
                  </a:lnTo>
                  <a:lnTo>
                    <a:pt x="4907" y="6348"/>
                  </a:lnTo>
                  <a:lnTo>
                    <a:pt x="4942" y="6362"/>
                  </a:lnTo>
                  <a:lnTo>
                    <a:pt x="4977" y="6374"/>
                  </a:lnTo>
                  <a:lnTo>
                    <a:pt x="5013" y="6387"/>
                  </a:lnTo>
                  <a:lnTo>
                    <a:pt x="5049" y="6399"/>
                  </a:lnTo>
                  <a:lnTo>
                    <a:pt x="5085" y="6409"/>
                  </a:lnTo>
                  <a:lnTo>
                    <a:pt x="5121" y="6420"/>
                  </a:lnTo>
                  <a:lnTo>
                    <a:pt x="5158" y="6429"/>
                  </a:lnTo>
                  <a:lnTo>
                    <a:pt x="5195" y="6438"/>
                  </a:lnTo>
                  <a:lnTo>
                    <a:pt x="5232" y="6445"/>
                  </a:lnTo>
                  <a:lnTo>
                    <a:pt x="5270" y="6453"/>
                  </a:lnTo>
                  <a:lnTo>
                    <a:pt x="5308" y="6459"/>
                  </a:lnTo>
                  <a:lnTo>
                    <a:pt x="5346" y="6465"/>
                  </a:lnTo>
                  <a:lnTo>
                    <a:pt x="5385" y="6470"/>
                  </a:lnTo>
                  <a:lnTo>
                    <a:pt x="5424" y="6473"/>
                  </a:lnTo>
                  <a:lnTo>
                    <a:pt x="5462" y="6477"/>
                  </a:lnTo>
                  <a:lnTo>
                    <a:pt x="5502" y="6478"/>
                  </a:lnTo>
                  <a:lnTo>
                    <a:pt x="5541" y="6480"/>
                  </a:lnTo>
                  <a:lnTo>
                    <a:pt x="5581" y="6480"/>
                  </a:lnTo>
                  <a:lnTo>
                    <a:pt x="5581" y="6480"/>
                  </a:lnTo>
                  <a:lnTo>
                    <a:pt x="5623" y="6479"/>
                  </a:lnTo>
                  <a:lnTo>
                    <a:pt x="5664" y="6478"/>
                  </a:lnTo>
                  <a:lnTo>
                    <a:pt x="5705" y="6475"/>
                  </a:lnTo>
                  <a:lnTo>
                    <a:pt x="5747" y="6472"/>
                  </a:lnTo>
                  <a:lnTo>
                    <a:pt x="5788" y="6468"/>
                  </a:lnTo>
                  <a:lnTo>
                    <a:pt x="5828" y="6463"/>
                  </a:lnTo>
                  <a:lnTo>
                    <a:pt x="5868" y="6457"/>
                  </a:lnTo>
                  <a:lnTo>
                    <a:pt x="5907" y="6450"/>
                  </a:lnTo>
                  <a:lnTo>
                    <a:pt x="5948" y="6442"/>
                  </a:lnTo>
                  <a:lnTo>
                    <a:pt x="5986" y="6434"/>
                  </a:lnTo>
                  <a:lnTo>
                    <a:pt x="6026" y="6424"/>
                  </a:lnTo>
                  <a:lnTo>
                    <a:pt x="6064" y="6414"/>
                  </a:lnTo>
                  <a:lnTo>
                    <a:pt x="6102" y="6402"/>
                  </a:lnTo>
                  <a:lnTo>
                    <a:pt x="6141" y="6389"/>
                  </a:lnTo>
                  <a:lnTo>
                    <a:pt x="6178" y="6377"/>
                  </a:lnTo>
                  <a:lnTo>
                    <a:pt x="6215" y="6364"/>
                  </a:lnTo>
                  <a:lnTo>
                    <a:pt x="6251" y="6349"/>
                  </a:lnTo>
                  <a:lnTo>
                    <a:pt x="6288" y="6334"/>
                  </a:lnTo>
                  <a:lnTo>
                    <a:pt x="6324" y="6317"/>
                  </a:lnTo>
                  <a:lnTo>
                    <a:pt x="6359" y="6301"/>
                  </a:lnTo>
                  <a:lnTo>
                    <a:pt x="6394" y="6283"/>
                  </a:lnTo>
                  <a:lnTo>
                    <a:pt x="6429" y="6265"/>
                  </a:lnTo>
                  <a:lnTo>
                    <a:pt x="6462" y="6245"/>
                  </a:lnTo>
                  <a:lnTo>
                    <a:pt x="6496" y="6226"/>
                  </a:lnTo>
                  <a:lnTo>
                    <a:pt x="6530" y="6206"/>
                  </a:lnTo>
                  <a:lnTo>
                    <a:pt x="6562" y="6184"/>
                  </a:lnTo>
                  <a:lnTo>
                    <a:pt x="6595" y="6162"/>
                  </a:lnTo>
                  <a:lnTo>
                    <a:pt x="6626" y="6140"/>
                  </a:lnTo>
                  <a:lnTo>
                    <a:pt x="6658" y="6116"/>
                  </a:lnTo>
                  <a:lnTo>
                    <a:pt x="6688" y="6092"/>
                  </a:lnTo>
                  <a:lnTo>
                    <a:pt x="6718" y="6068"/>
                  </a:lnTo>
                  <a:lnTo>
                    <a:pt x="6748" y="6043"/>
                  </a:lnTo>
                  <a:lnTo>
                    <a:pt x="6748" y="6043"/>
                  </a:lnTo>
                  <a:lnTo>
                    <a:pt x="6791" y="6061"/>
                  </a:lnTo>
                  <a:lnTo>
                    <a:pt x="6835" y="6077"/>
                  </a:lnTo>
                  <a:lnTo>
                    <a:pt x="6879" y="6091"/>
                  </a:lnTo>
                  <a:lnTo>
                    <a:pt x="6926" y="6102"/>
                  </a:lnTo>
                  <a:lnTo>
                    <a:pt x="6972" y="6112"/>
                  </a:lnTo>
                  <a:lnTo>
                    <a:pt x="7020" y="6118"/>
                  </a:lnTo>
                  <a:lnTo>
                    <a:pt x="7069" y="6122"/>
                  </a:lnTo>
                  <a:lnTo>
                    <a:pt x="7119" y="6123"/>
                  </a:lnTo>
                  <a:lnTo>
                    <a:pt x="7119" y="6123"/>
                  </a:lnTo>
                  <a:lnTo>
                    <a:pt x="7167" y="6122"/>
                  </a:lnTo>
                  <a:lnTo>
                    <a:pt x="7216" y="6118"/>
                  </a:lnTo>
                  <a:lnTo>
                    <a:pt x="7264" y="6112"/>
                  </a:lnTo>
                  <a:lnTo>
                    <a:pt x="7310" y="6102"/>
                  </a:lnTo>
                  <a:lnTo>
                    <a:pt x="7357" y="6091"/>
                  </a:lnTo>
                  <a:lnTo>
                    <a:pt x="7402" y="6077"/>
                  </a:lnTo>
                  <a:lnTo>
                    <a:pt x="7446" y="6061"/>
                  </a:lnTo>
                  <a:lnTo>
                    <a:pt x="7489" y="6043"/>
                  </a:lnTo>
                  <a:lnTo>
                    <a:pt x="7531" y="6022"/>
                  </a:lnTo>
                  <a:lnTo>
                    <a:pt x="7572" y="6000"/>
                  </a:lnTo>
                  <a:lnTo>
                    <a:pt x="7610" y="5976"/>
                  </a:lnTo>
                  <a:lnTo>
                    <a:pt x="7648" y="5949"/>
                  </a:lnTo>
                  <a:lnTo>
                    <a:pt x="7684" y="5921"/>
                  </a:lnTo>
                  <a:lnTo>
                    <a:pt x="7719" y="5891"/>
                  </a:lnTo>
                  <a:lnTo>
                    <a:pt x="7753" y="5858"/>
                  </a:lnTo>
                  <a:lnTo>
                    <a:pt x="7784" y="5826"/>
                  </a:lnTo>
                  <a:lnTo>
                    <a:pt x="7784" y="5826"/>
                  </a:lnTo>
                  <a:lnTo>
                    <a:pt x="7827" y="5821"/>
                  </a:lnTo>
                  <a:lnTo>
                    <a:pt x="7868" y="5814"/>
                  </a:lnTo>
                  <a:lnTo>
                    <a:pt x="7910" y="5806"/>
                  </a:lnTo>
                  <a:lnTo>
                    <a:pt x="7950" y="5796"/>
                  </a:lnTo>
                  <a:lnTo>
                    <a:pt x="7990" y="5784"/>
                  </a:lnTo>
                  <a:lnTo>
                    <a:pt x="8028" y="5770"/>
                  </a:lnTo>
                  <a:lnTo>
                    <a:pt x="8066" y="5755"/>
                  </a:lnTo>
                  <a:lnTo>
                    <a:pt x="8102" y="5738"/>
                  </a:lnTo>
                  <a:lnTo>
                    <a:pt x="8140" y="5719"/>
                  </a:lnTo>
                  <a:lnTo>
                    <a:pt x="8174" y="5698"/>
                  </a:lnTo>
                  <a:lnTo>
                    <a:pt x="8208" y="5676"/>
                  </a:lnTo>
                  <a:lnTo>
                    <a:pt x="8241" y="5653"/>
                  </a:lnTo>
                  <a:lnTo>
                    <a:pt x="8273" y="5628"/>
                  </a:lnTo>
                  <a:lnTo>
                    <a:pt x="8303" y="5602"/>
                  </a:lnTo>
                  <a:lnTo>
                    <a:pt x="8332" y="5574"/>
                  </a:lnTo>
                  <a:lnTo>
                    <a:pt x="8361" y="5545"/>
                  </a:lnTo>
                  <a:lnTo>
                    <a:pt x="8388" y="5515"/>
                  </a:lnTo>
                  <a:lnTo>
                    <a:pt x="8412" y="5483"/>
                  </a:lnTo>
                  <a:lnTo>
                    <a:pt x="8437" y="5451"/>
                  </a:lnTo>
                  <a:lnTo>
                    <a:pt x="8459" y="5417"/>
                  </a:lnTo>
                  <a:lnTo>
                    <a:pt x="8480" y="5382"/>
                  </a:lnTo>
                  <a:lnTo>
                    <a:pt x="8500" y="5347"/>
                  </a:lnTo>
                  <a:lnTo>
                    <a:pt x="8517" y="5310"/>
                  </a:lnTo>
                  <a:lnTo>
                    <a:pt x="8533" y="5273"/>
                  </a:lnTo>
                  <a:lnTo>
                    <a:pt x="8548" y="5235"/>
                  </a:lnTo>
                  <a:lnTo>
                    <a:pt x="8560" y="5195"/>
                  </a:lnTo>
                  <a:lnTo>
                    <a:pt x="8572" y="5154"/>
                  </a:lnTo>
                  <a:lnTo>
                    <a:pt x="8580" y="5114"/>
                  </a:lnTo>
                  <a:lnTo>
                    <a:pt x="8588" y="5072"/>
                  </a:lnTo>
                  <a:lnTo>
                    <a:pt x="8593" y="5030"/>
                  </a:lnTo>
                  <a:lnTo>
                    <a:pt x="8596" y="4987"/>
                  </a:lnTo>
                  <a:lnTo>
                    <a:pt x="8596" y="4944"/>
                  </a:lnTo>
                  <a:lnTo>
                    <a:pt x="8596" y="4944"/>
                  </a:lnTo>
                  <a:lnTo>
                    <a:pt x="8596" y="4911"/>
                  </a:lnTo>
                  <a:lnTo>
                    <a:pt x="8594" y="4877"/>
                  </a:lnTo>
                  <a:lnTo>
                    <a:pt x="8590" y="4843"/>
                  </a:lnTo>
                  <a:lnTo>
                    <a:pt x="8587" y="4809"/>
                  </a:lnTo>
                  <a:lnTo>
                    <a:pt x="8581" y="4777"/>
                  </a:lnTo>
                  <a:lnTo>
                    <a:pt x="8574" y="4744"/>
                  </a:lnTo>
                  <a:lnTo>
                    <a:pt x="8566" y="4713"/>
                  </a:lnTo>
                  <a:lnTo>
                    <a:pt x="8557" y="4682"/>
                  </a:lnTo>
                  <a:lnTo>
                    <a:pt x="8546" y="4650"/>
                  </a:lnTo>
                  <a:lnTo>
                    <a:pt x="8536" y="4620"/>
                  </a:lnTo>
                  <a:lnTo>
                    <a:pt x="8523" y="4590"/>
                  </a:lnTo>
                  <a:lnTo>
                    <a:pt x="8509" y="4561"/>
                  </a:lnTo>
                  <a:lnTo>
                    <a:pt x="8495" y="4532"/>
                  </a:lnTo>
                  <a:lnTo>
                    <a:pt x="8480" y="4504"/>
                  </a:lnTo>
                  <a:lnTo>
                    <a:pt x="8462" y="4476"/>
                  </a:lnTo>
                  <a:lnTo>
                    <a:pt x="8445" y="4449"/>
                  </a:lnTo>
                  <a:lnTo>
                    <a:pt x="8428" y="4424"/>
                  </a:lnTo>
                  <a:lnTo>
                    <a:pt x="8408" y="4398"/>
                  </a:lnTo>
                  <a:lnTo>
                    <a:pt x="8388" y="4374"/>
                  </a:lnTo>
                  <a:lnTo>
                    <a:pt x="8367" y="4349"/>
                  </a:lnTo>
                  <a:lnTo>
                    <a:pt x="8345" y="4326"/>
                  </a:lnTo>
                  <a:lnTo>
                    <a:pt x="8322" y="4304"/>
                  </a:lnTo>
                  <a:lnTo>
                    <a:pt x="8299" y="4282"/>
                  </a:lnTo>
                  <a:lnTo>
                    <a:pt x="8274" y="4261"/>
                  </a:lnTo>
                  <a:lnTo>
                    <a:pt x="8250" y="4241"/>
                  </a:lnTo>
                  <a:lnTo>
                    <a:pt x="8224" y="4223"/>
                  </a:lnTo>
                  <a:lnTo>
                    <a:pt x="8198" y="4204"/>
                  </a:lnTo>
                  <a:lnTo>
                    <a:pt x="8171" y="4188"/>
                  </a:lnTo>
                  <a:lnTo>
                    <a:pt x="8143" y="4172"/>
                  </a:lnTo>
                  <a:lnTo>
                    <a:pt x="8114" y="4157"/>
                  </a:lnTo>
                  <a:lnTo>
                    <a:pt x="8086" y="4143"/>
                  </a:lnTo>
                  <a:lnTo>
                    <a:pt x="8056" y="4129"/>
                  </a:lnTo>
                  <a:lnTo>
                    <a:pt x="8056" y="4129"/>
                  </a:lnTo>
                  <a:lnTo>
                    <a:pt x="8049" y="4096"/>
                  </a:lnTo>
                  <a:lnTo>
                    <a:pt x="8040" y="4062"/>
                  </a:lnTo>
                  <a:lnTo>
                    <a:pt x="8030" y="4030"/>
                  </a:lnTo>
                  <a:lnTo>
                    <a:pt x="8020" y="3999"/>
                  </a:lnTo>
                  <a:lnTo>
                    <a:pt x="8008" y="3967"/>
                  </a:lnTo>
                  <a:lnTo>
                    <a:pt x="7996" y="3936"/>
                  </a:lnTo>
                  <a:lnTo>
                    <a:pt x="7980" y="3906"/>
                  </a:lnTo>
                  <a:lnTo>
                    <a:pt x="7966" y="3877"/>
                  </a:lnTo>
                  <a:lnTo>
                    <a:pt x="7950" y="3848"/>
                  </a:lnTo>
                  <a:lnTo>
                    <a:pt x="7933" y="3819"/>
                  </a:lnTo>
                  <a:lnTo>
                    <a:pt x="7915" y="3791"/>
                  </a:lnTo>
                  <a:lnTo>
                    <a:pt x="7897" y="3764"/>
                  </a:lnTo>
                  <a:lnTo>
                    <a:pt x="7877" y="3737"/>
                  </a:lnTo>
                  <a:lnTo>
                    <a:pt x="7856" y="3712"/>
                  </a:lnTo>
                  <a:lnTo>
                    <a:pt x="7835" y="3686"/>
                  </a:lnTo>
                  <a:lnTo>
                    <a:pt x="7812" y="3662"/>
                  </a:lnTo>
                  <a:lnTo>
                    <a:pt x="7812" y="3662"/>
                  </a:lnTo>
                  <a:lnTo>
                    <a:pt x="6409" y="2242"/>
                  </a:lnTo>
                  <a:lnTo>
                    <a:pt x="5439" y="1262"/>
                  </a:lnTo>
                  <a:lnTo>
                    <a:pt x="4988" y="807"/>
                  </a:lnTo>
                  <a:lnTo>
                    <a:pt x="4988" y="807"/>
                  </a:lnTo>
                  <a:lnTo>
                    <a:pt x="4955" y="771"/>
                  </a:lnTo>
                  <a:lnTo>
                    <a:pt x="4919" y="738"/>
                  </a:lnTo>
                  <a:lnTo>
                    <a:pt x="4880" y="705"/>
                  </a:lnTo>
                  <a:lnTo>
                    <a:pt x="4842" y="675"/>
                  </a:lnTo>
                  <a:lnTo>
                    <a:pt x="4800" y="647"/>
                  </a:lnTo>
                  <a:lnTo>
                    <a:pt x="4759" y="620"/>
                  </a:lnTo>
                  <a:lnTo>
                    <a:pt x="4714" y="597"/>
                  </a:lnTo>
                  <a:lnTo>
                    <a:pt x="4670" y="575"/>
                  </a:lnTo>
                  <a:lnTo>
                    <a:pt x="4624" y="555"/>
                  </a:lnTo>
                  <a:lnTo>
                    <a:pt x="4576" y="538"/>
                  </a:lnTo>
                  <a:lnTo>
                    <a:pt x="4527" y="523"/>
                  </a:lnTo>
                  <a:lnTo>
                    <a:pt x="4477" y="511"/>
                  </a:lnTo>
                  <a:lnTo>
                    <a:pt x="4428" y="501"/>
                  </a:lnTo>
                  <a:lnTo>
                    <a:pt x="4402" y="497"/>
                  </a:lnTo>
                  <a:lnTo>
                    <a:pt x="4376" y="494"/>
                  </a:lnTo>
                  <a:lnTo>
                    <a:pt x="4350" y="491"/>
                  </a:lnTo>
                  <a:lnTo>
                    <a:pt x="4324" y="490"/>
                  </a:lnTo>
                  <a:lnTo>
                    <a:pt x="4297" y="489"/>
                  </a:lnTo>
                  <a:lnTo>
                    <a:pt x="4271" y="489"/>
                  </a:lnTo>
                  <a:lnTo>
                    <a:pt x="4271" y="489"/>
                  </a:lnTo>
                  <a:lnTo>
                    <a:pt x="4234" y="489"/>
                  </a:lnTo>
                  <a:lnTo>
                    <a:pt x="4196" y="491"/>
                  </a:lnTo>
                  <a:lnTo>
                    <a:pt x="4160" y="495"/>
                  </a:lnTo>
                  <a:lnTo>
                    <a:pt x="4124" y="500"/>
                  </a:lnTo>
                  <a:lnTo>
                    <a:pt x="4090" y="505"/>
                  </a:lnTo>
                  <a:lnTo>
                    <a:pt x="4054" y="513"/>
                  </a:lnTo>
                  <a:lnTo>
                    <a:pt x="4020" y="522"/>
                  </a:lnTo>
                  <a:lnTo>
                    <a:pt x="3985" y="532"/>
                  </a:lnTo>
                  <a:lnTo>
                    <a:pt x="3952" y="543"/>
                  </a:lnTo>
                  <a:lnTo>
                    <a:pt x="3919" y="555"/>
                  </a:lnTo>
                  <a:lnTo>
                    <a:pt x="3886" y="569"/>
                  </a:lnTo>
                  <a:lnTo>
                    <a:pt x="3855" y="583"/>
                  </a:lnTo>
                  <a:lnTo>
                    <a:pt x="3824" y="599"/>
                  </a:lnTo>
                  <a:lnTo>
                    <a:pt x="3793" y="616"/>
                  </a:lnTo>
                  <a:lnTo>
                    <a:pt x="3763" y="633"/>
                  </a:lnTo>
                  <a:lnTo>
                    <a:pt x="3734" y="652"/>
                  </a:lnTo>
                  <a:lnTo>
                    <a:pt x="3734" y="652"/>
                  </a:lnTo>
                  <a:lnTo>
                    <a:pt x="3722" y="641"/>
                  </a:lnTo>
                  <a:lnTo>
                    <a:pt x="3722" y="641"/>
                  </a:lnTo>
                  <a:lnTo>
                    <a:pt x="3690" y="609"/>
                  </a:lnTo>
                  <a:lnTo>
                    <a:pt x="3657" y="577"/>
                  </a:lnTo>
                  <a:lnTo>
                    <a:pt x="3657" y="577"/>
                  </a:lnTo>
                  <a:lnTo>
                    <a:pt x="3626" y="544"/>
                  </a:lnTo>
                  <a:lnTo>
                    <a:pt x="3592" y="512"/>
                  </a:lnTo>
                  <a:lnTo>
                    <a:pt x="3592" y="512"/>
                  </a:lnTo>
                  <a:lnTo>
                    <a:pt x="3561" y="480"/>
                  </a:lnTo>
                  <a:lnTo>
                    <a:pt x="3529" y="448"/>
                  </a:lnTo>
                  <a:lnTo>
                    <a:pt x="3529" y="448"/>
                  </a:lnTo>
                  <a:lnTo>
                    <a:pt x="3504" y="423"/>
                  </a:lnTo>
                  <a:lnTo>
                    <a:pt x="3479" y="397"/>
                  </a:lnTo>
                  <a:lnTo>
                    <a:pt x="3453" y="373"/>
                  </a:lnTo>
                  <a:lnTo>
                    <a:pt x="3427" y="350"/>
                  </a:lnTo>
                  <a:lnTo>
                    <a:pt x="3400" y="326"/>
                  </a:lnTo>
                  <a:lnTo>
                    <a:pt x="3373" y="304"/>
                  </a:lnTo>
                  <a:lnTo>
                    <a:pt x="3345" y="282"/>
                  </a:lnTo>
                  <a:lnTo>
                    <a:pt x="3316" y="261"/>
                  </a:lnTo>
                  <a:lnTo>
                    <a:pt x="3287" y="242"/>
                  </a:lnTo>
                  <a:lnTo>
                    <a:pt x="3257" y="222"/>
                  </a:lnTo>
                  <a:lnTo>
                    <a:pt x="3227" y="203"/>
                  </a:lnTo>
                  <a:lnTo>
                    <a:pt x="3196" y="185"/>
                  </a:lnTo>
                  <a:lnTo>
                    <a:pt x="3165" y="167"/>
                  </a:lnTo>
                  <a:lnTo>
                    <a:pt x="3134" y="151"/>
                  </a:lnTo>
                  <a:lnTo>
                    <a:pt x="3101" y="136"/>
                  </a:lnTo>
                  <a:lnTo>
                    <a:pt x="3069" y="121"/>
                  </a:lnTo>
                  <a:lnTo>
                    <a:pt x="3036" y="107"/>
                  </a:lnTo>
                  <a:lnTo>
                    <a:pt x="3002" y="93"/>
                  </a:lnTo>
                  <a:lnTo>
                    <a:pt x="2969" y="80"/>
                  </a:lnTo>
                  <a:lnTo>
                    <a:pt x="2934" y="69"/>
                  </a:lnTo>
                  <a:lnTo>
                    <a:pt x="2900" y="58"/>
                  </a:lnTo>
                  <a:lnTo>
                    <a:pt x="2864" y="49"/>
                  </a:lnTo>
                  <a:lnTo>
                    <a:pt x="2829" y="39"/>
                  </a:lnTo>
                  <a:lnTo>
                    <a:pt x="2793" y="31"/>
                  </a:lnTo>
                  <a:lnTo>
                    <a:pt x="2757" y="24"/>
                  </a:lnTo>
                  <a:lnTo>
                    <a:pt x="2721" y="17"/>
                  </a:lnTo>
                  <a:lnTo>
                    <a:pt x="2684" y="13"/>
                  </a:lnTo>
                  <a:lnTo>
                    <a:pt x="2647" y="8"/>
                  </a:lnTo>
                  <a:lnTo>
                    <a:pt x="2610" y="5"/>
                  </a:lnTo>
                  <a:lnTo>
                    <a:pt x="2573" y="2"/>
                  </a:lnTo>
                  <a:lnTo>
                    <a:pt x="2535" y="0"/>
                  </a:lnTo>
                  <a:lnTo>
                    <a:pt x="2497" y="0"/>
                  </a:lnTo>
                  <a:close/>
                </a:path>
              </a:pathLst>
            </a:custGeom>
            <a:gradFill>
              <a:gsLst>
                <a:gs pos="0">
                  <a:schemeClr val="tx1">
                    <a:alpha val="20000"/>
                  </a:schemeClr>
                </a:gs>
                <a:gs pos="100000">
                  <a:schemeClr val="tx1">
                    <a:alpha val="0"/>
                  </a:schemeClr>
                </a:gs>
              </a:gsLst>
              <a:lin ang="4500000" scaled="0"/>
            </a:gradFill>
            <a:ln>
              <a:noFill/>
            </a:ln>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nvGrpSpPr>
            <p:cNvPr id="14" name="Group 13"/>
            <p:cNvGrpSpPr>
              <a:grpSpLocks noChangeAspect="1"/>
            </p:cNvGrpSpPr>
            <p:nvPr userDrawn="1"/>
          </p:nvGrpSpPr>
          <p:grpSpPr>
            <a:xfrm>
              <a:off x="4902343" y="163680"/>
              <a:ext cx="4591630" cy="2903371"/>
              <a:chOff x="7227494" y="-576262"/>
              <a:chExt cx="8134350" cy="5143500"/>
            </a:xfrm>
          </p:grpSpPr>
          <p:sp>
            <p:nvSpPr>
              <p:cNvPr id="15" name="Freeform 10"/>
              <p:cNvSpPr>
                <a:spLocks/>
              </p:cNvSpPr>
              <p:nvPr userDrawn="1"/>
            </p:nvSpPr>
            <p:spPr bwMode="auto">
              <a:xfrm>
                <a:off x="7227494" y="-576262"/>
                <a:ext cx="8134350" cy="5143500"/>
              </a:xfrm>
              <a:custGeom>
                <a:avLst/>
                <a:gdLst>
                  <a:gd name="T0" fmla="*/ 15344 w 15372"/>
                  <a:gd name="T1" fmla="*/ 5209 h 9720"/>
                  <a:gd name="T2" fmla="*/ 15236 w 15372"/>
                  <a:gd name="T3" fmla="*/ 4779 h 9720"/>
                  <a:gd name="T4" fmla="*/ 15055 w 15372"/>
                  <a:gd name="T5" fmla="*/ 4383 h 9720"/>
                  <a:gd name="T6" fmla="*/ 14808 w 15372"/>
                  <a:gd name="T7" fmla="*/ 4031 h 9720"/>
                  <a:gd name="T8" fmla="*/ 14502 w 15372"/>
                  <a:gd name="T9" fmla="*/ 3729 h 9720"/>
                  <a:gd name="T10" fmla="*/ 14146 w 15372"/>
                  <a:gd name="T11" fmla="*/ 3486 h 9720"/>
                  <a:gd name="T12" fmla="*/ 13872 w 15372"/>
                  <a:gd name="T13" fmla="*/ 3208 h 9720"/>
                  <a:gd name="T14" fmla="*/ 13671 w 15372"/>
                  <a:gd name="T15" fmla="*/ 2692 h 9720"/>
                  <a:gd name="T16" fmla="*/ 13369 w 15372"/>
                  <a:gd name="T17" fmla="*/ 2239 h 9720"/>
                  <a:gd name="T18" fmla="*/ 12981 w 15372"/>
                  <a:gd name="T19" fmla="*/ 1859 h 9720"/>
                  <a:gd name="T20" fmla="*/ 12520 w 15372"/>
                  <a:gd name="T21" fmla="*/ 1567 h 9720"/>
                  <a:gd name="T22" fmla="*/ 12001 w 15372"/>
                  <a:gd name="T23" fmla="*/ 1378 h 9720"/>
                  <a:gd name="T24" fmla="*/ 11436 w 15372"/>
                  <a:gd name="T25" fmla="*/ 1302 h 9720"/>
                  <a:gd name="T26" fmla="*/ 10961 w 15372"/>
                  <a:gd name="T27" fmla="*/ 1336 h 9720"/>
                  <a:gd name="T28" fmla="*/ 10472 w 15372"/>
                  <a:gd name="T29" fmla="*/ 1466 h 9720"/>
                  <a:gd name="T30" fmla="*/ 10026 w 15372"/>
                  <a:gd name="T31" fmla="*/ 1686 h 9720"/>
                  <a:gd name="T32" fmla="*/ 9697 w 15372"/>
                  <a:gd name="T33" fmla="*/ 1550 h 9720"/>
                  <a:gd name="T34" fmla="*/ 9313 w 15372"/>
                  <a:gd name="T35" fmla="*/ 1102 h 9720"/>
                  <a:gd name="T36" fmla="*/ 8865 w 15372"/>
                  <a:gd name="T37" fmla="*/ 718 h 9720"/>
                  <a:gd name="T38" fmla="*/ 8361 w 15372"/>
                  <a:gd name="T39" fmla="*/ 409 h 9720"/>
                  <a:gd name="T40" fmla="*/ 7807 w 15372"/>
                  <a:gd name="T41" fmla="*/ 181 h 9720"/>
                  <a:gd name="T42" fmla="*/ 7213 w 15372"/>
                  <a:gd name="T43" fmla="*/ 42 h 9720"/>
                  <a:gd name="T44" fmla="*/ 6651 w 15372"/>
                  <a:gd name="T45" fmla="*/ 0 h 9720"/>
                  <a:gd name="T46" fmla="*/ 5982 w 15372"/>
                  <a:gd name="T47" fmla="*/ 59 h 9720"/>
                  <a:gd name="T48" fmla="*/ 5352 w 15372"/>
                  <a:gd name="T49" fmla="*/ 230 h 9720"/>
                  <a:gd name="T50" fmla="*/ 4771 w 15372"/>
                  <a:gd name="T51" fmla="*/ 503 h 9720"/>
                  <a:gd name="T52" fmla="*/ 4249 w 15372"/>
                  <a:gd name="T53" fmla="*/ 866 h 9720"/>
                  <a:gd name="T54" fmla="*/ 3797 w 15372"/>
                  <a:gd name="T55" fmla="*/ 1310 h 9720"/>
                  <a:gd name="T56" fmla="*/ 3424 w 15372"/>
                  <a:gd name="T57" fmla="*/ 1825 h 9720"/>
                  <a:gd name="T58" fmla="*/ 2878 w 15372"/>
                  <a:gd name="T59" fmla="*/ 2081 h 9720"/>
                  <a:gd name="T60" fmla="*/ 2088 w 15372"/>
                  <a:gd name="T61" fmla="*/ 2296 h 9720"/>
                  <a:gd name="T62" fmla="*/ 1386 w 15372"/>
                  <a:gd name="T63" fmla="*/ 2685 h 9720"/>
                  <a:gd name="T64" fmla="*/ 802 w 15372"/>
                  <a:gd name="T65" fmla="*/ 3225 h 9720"/>
                  <a:gd name="T66" fmla="*/ 360 w 15372"/>
                  <a:gd name="T67" fmla="*/ 3889 h 9720"/>
                  <a:gd name="T68" fmla="*/ 84 w 15372"/>
                  <a:gd name="T69" fmla="*/ 4652 h 9720"/>
                  <a:gd name="T70" fmla="*/ 0 w 15372"/>
                  <a:gd name="T71" fmla="*/ 5402 h 9720"/>
                  <a:gd name="T72" fmla="*/ 106 w 15372"/>
                  <a:gd name="T73" fmla="*/ 6241 h 9720"/>
                  <a:gd name="T74" fmla="*/ 405 w 15372"/>
                  <a:gd name="T75" fmla="*/ 7002 h 9720"/>
                  <a:gd name="T76" fmla="*/ 871 w 15372"/>
                  <a:gd name="T77" fmla="*/ 7658 h 9720"/>
                  <a:gd name="T78" fmla="*/ 1480 w 15372"/>
                  <a:gd name="T79" fmla="*/ 8185 h 9720"/>
                  <a:gd name="T80" fmla="*/ 2202 w 15372"/>
                  <a:gd name="T81" fmla="*/ 8554 h 9720"/>
                  <a:gd name="T82" fmla="*/ 3013 w 15372"/>
                  <a:gd name="T83" fmla="*/ 8740 h 9720"/>
                  <a:gd name="T84" fmla="*/ 3627 w 15372"/>
                  <a:gd name="T85" fmla="*/ 8747 h 9720"/>
                  <a:gd name="T86" fmla="*/ 4150 w 15372"/>
                  <a:gd name="T87" fmla="*/ 8663 h 9720"/>
                  <a:gd name="T88" fmla="*/ 4861 w 15372"/>
                  <a:gd name="T89" fmla="*/ 9100 h 9720"/>
                  <a:gd name="T90" fmla="*/ 5785 w 15372"/>
                  <a:gd name="T91" fmla="*/ 9501 h 9720"/>
                  <a:gd name="T92" fmla="*/ 6798 w 15372"/>
                  <a:gd name="T93" fmla="*/ 9702 h 9720"/>
                  <a:gd name="T94" fmla="*/ 7782 w 15372"/>
                  <a:gd name="T95" fmla="*/ 9688 h 9720"/>
                  <a:gd name="T96" fmla="*/ 8836 w 15372"/>
                  <a:gd name="T97" fmla="*/ 9443 h 9720"/>
                  <a:gd name="T98" fmla="*/ 9788 w 15372"/>
                  <a:gd name="T99" fmla="*/ 8979 h 9720"/>
                  <a:gd name="T100" fmla="*/ 10493 w 15372"/>
                  <a:gd name="T101" fmla="*/ 8589 h 9720"/>
                  <a:gd name="T102" fmla="*/ 11113 w 15372"/>
                  <a:gd name="T103" fmla="*/ 8743 h 9720"/>
                  <a:gd name="T104" fmla="*/ 11707 w 15372"/>
                  <a:gd name="T105" fmla="*/ 8735 h 9720"/>
                  <a:gd name="T106" fmla="*/ 12322 w 15372"/>
                  <a:gd name="T107" fmla="*/ 8565 h 9720"/>
                  <a:gd name="T108" fmla="*/ 12859 w 15372"/>
                  <a:gd name="T109" fmla="*/ 8249 h 9720"/>
                  <a:gd name="T110" fmla="*/ 13292 w 15372"/>
                  <a:gd name="T111" fmla="*/ 7941 h 9720"/>
                  <a:gd name="T112" fmla="*/ 13835 w 15372"/>
                  <a:gd name="T113" fmla="*/ 7804 h 9720"/>
                  <a:gd name="T114" fmla="*/ 14322 w 15372"/>
                  <a:gd name="T115" fmla="*/ 7550 h 9720"/>
                  <a:gd name="T116" fmla="*/ 14735 w 15372"/>
                  <a:gd name="T117" fmla="*/ 7195 h 9720"/>
                  <a:gd name="T118" fmla="*/ 15058 w 15372"/>
                  <a:gd name="T119" fmla="*/ 6756 h 9720"/>
                  <a:gd name="T120" fmla="*/ 15275 w 15372"/>
                  <a:gd name="T121" fmla="*/ 6250 h 9720"/>
                  <a:gd name="T122" fmla="*/ 15368 w 15372"/>
                  <a:gd name="T123" fmla="*/ 5691 h 9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72" h="9720">
                    <a:moveTo>
                      <a:pt x="15372" y="5573"/>
                    </a:moveTo>
                    <a:lnTo>
                      <a:pt x="15372" y="5573"/>
                    </a:lnTo>
                    <a:lnTo>
                      <a:pt x="15371" y="5527"/>
                    </a:lnTo>
                    <a:lnTo>
                      <a:pt x="15370" y="5481"/>
                    </a:lnTo>
                    <a:lnTo>
                      <a:pt x="15368" y="5435"/>
                    </a:lnTo>
                    <a:lnTo>
                      <a:pt x="15365" y="5390"/>
                    </a:lnTo>
                    <a:lnTo>
                      <a:pt x="15361" y="5344"/>
                    </a:lnTo>
                    <a:lnTo>
                      <a:pt x="15356" y="5299"/>
                    </a:lnTo>
                    <a:lnTo>
                      <a:pt x="15351" y="5254"/>
                    </a:lnTo>
                    <a:lnTo>
                      <a:pt x="15344" y="5209"/>
                    </a:lnTo>
                    <a:lnTo>
                      <a:pt x="15337" y="5164"/>
                    </a:lnTo>
                    <a:lnTo>
                      <a:pt x="15329" y="5121"/>
                    </a:lnTo>
                    <a:lnTo>
                      <a:pt x="15320" y="5077"/>
                    </a:lnTo>
                    <a:lnTo>
                      <a:pt x="15310" y="5034"/>
                    </a:lnTo>
                    <a:lnTo>
                      <a:pt x="15301" y="4991"/>
                    </a:lnTo>
                    <a:lnTo>
                      <a:pt x="15289" y="4947"/>
                    </a:lnTo>
                    <a:lnTo>
                      <a:pt x="15277" y="4904"/>
                    </a:lnTo>
                    <a:lnTo>
                      <a:pt x="15264" y="4862"/>
                    </a:lnTo>
                    <a:lnTo>
                      <a:pt x="15251" y="4821"/>
                    </a:lnTo>
                    <a:lnTo>
                      <a:pt x="15236" y="4779"/>
                    </a:lnTo>
                    <a:lnTo>
                      <a:pt x="15222" y="4738"/>
                    </a:lnTo>
                    <a:lnTo>
                      <a:pt x="15206" y="4696"/>
                    </a:lnTo>
                    <a:lnTo>
                      <a:pt x="15190" y="4657"/>
                    </a:lnTo>
                    <a:lnTo>
                      <a:pt x="15172" y="4616"/>
                    </a:lnTo>
                    <a:lnTo>
                      <a:pt x="15154" y="4577"/>
                    </a:lnTo>
                    <a:lnTo>
                      <a:pt x="15135" y="4537"/>
                    </a:lnTo>
                    <a:lnTo>
                      <a:pt x="15117" y="4498"/>
                    </a:lnTo>
                    <a:lnTo>
                      <a:pt x="15097" y="4460"/>
                    </a:lnTo>
                    <a:lnTo>
                      <a:pt x="15076" y="4421"/>
                    </a:lnTo>
                    <a:lnTo>
                      <a:pt x="15055" y="4383"/>
                    </a:lnTo>
                    <a:lnTo>
                      <a:pt x="15033" y="4346"/>
                    </a:lnTo>
                    <a:lnTo>
                      <a:pt x="15011" y="4309"/>
                    </a:lnTo>
                    <a:lnTo>
                      <a:pt x="14987" y="4272"/>
                    </a:lnTo>
                    <a:lnTo>
                      <a:pt x="14963" y="4236"/>
                    </a:lnTo>
                    <a:lnTo>
                      <a:pt x="14939" y="4201"/>
                    </a:lnTo>
                    <a:lnTo>
                      <a:pt x="14914" y="4166"/>
                    </a:lnTo>
                    <a:lnTo>
                      <a:pt x="14888" y="4132"/>
                    </a:lnTo>
                    <a:lnTo>
                      <a:pt x="14862" y="4097"/>
                    </a:lnTo>
                    <a:lnTo>
                      <a:pt x="14835" y="4064"/>
                    </a:lnTo>
                    <a:lnTo>
                      <a:pt x="14808" y="4031"/>
                    </a:lnTo>
                    <a:lnTo>
                      <a:pt x="14779" y="3999"/>
                    </a:lnTo>
                    <a:lnTo>
                      <a:pt x="14751" y="3967"/>
                    </a:lnTo>
                    <a:lnTo>
                      <a:pt x="14721" y="3935"/>
                    </a:lnTo>
                    <a:lnTo>
                      <a:pt x="14692" y="3904"/>
                    </a:lnTo>
                    <a:lnTo>
                      <a:pt x="14661" y="3873"/>
                    </a:lnTo>
                    <a:lnTo>
                      <a:pt x="14630" y="3843"/>
                    </a:lnTo>
                    <a:lnTo>
                      <a:pt x="14599" y="3814"/>
                    </a:lnTo>
                    <a:lnTo>
                      <a:pt x="14567" y="3784"/>
                    </a:lnTo>
                    <a:lnTo>
                      <a:pt x="14534" y="3757"/>
                    </a:lnTo>
                    <a:lnTo>
                      <a:pt x="14502" y="3729"/>
                    </a:lnTo>
                    <a:lnTo>
                      <a:pt x="14469" y="3702"/>
                    </a:lnTo>
                    <a:lnTo>
                      <a:pt x="14434" y="3676"/>
                    </a:lnTo>
                    <a:lnTo>
                      <a:pt x="14400" y="3650"/>
                    </a:lnTo>
                    <a:lnTo>
                      <a:pt x="14365" y="3624"/>
                    </a:lnTo>
                    <a:lnTo>
                      <a:pt x="14329" y="3599"/>
                    </a:lnTo>
                    <a:lnTo>
                      <a:pt x="14294" y="3576"/>
                    </a:lnTo>
                    <a:lnTo>
                      <a:pt x="14258" y="3553"/>
                    </a:lnTo>
                    <a:lnTo>
                      <a:pt x="14221" y="3529"/>
                    </a:lnTo>
                    <a:lnTo>
                      <a:pt x="14184" y="3507"/>
                    </a:lnTo>
                    <a:lnTo>
                      <a:pt x="14146" y="3486"/>
                    </a:lnTo>
                    <a:lnTo>
                      <a:pt x="14108" y="3465"/>
                    </a:lnTo>
                    <a:lnTo>
                      <a:pt x="14069" y="3445"/>
                    </a:lnTo>
                    <a:lnTo>
                      <a:pt x="14030" y="3426"/>
                    </a:lnTo>
                    <a:lnTo>
                      <a:pt x="13992" y="3407"/>
                    </a:lnTo>
                    <a:lnTo>
                      <a:pt x="13951" y="3389"/>
                    </a:lnTo>
                    <a:lnTo>
                      <a:pt x="13912" y="3371"/>
                    </a:lnTo>
                    <a:lnTo>
                      <a:pt x="13912" y="3371"/>
                    </a:lnTo>
                    <a:lnTo>
                      <a:pt x="13899" y="3316"/>
                    </a:lnTo>
                    <a:lnTo>
                      <a:pt x="13887" y="3262"/>
                    </a:lnTo>
                    <a:lnTo>
                      <a:pt x="13872" y="3208"/>
                    </a:lnTo>
                    <a:lnTo>
                      <a:pt x="13857" y="3153"/>
                    </a:lnTo>
                    <a:lnTo>
                      <a:pt x="13841" y="3100"/>
                    </a:lnTo>
                    <a:lnTo>
                      <a:pt x="13823" y="3047"/>
                    </a:lnTo>
                    <a:lnTo>
                      <a:pt x="13804" y="2996"/>
                    </a:lnTo>
                    <a:lnTo>
                      <a:pt x="13785" y="2944"/>
                    </a:lnTo>
                    <a:lnTo>
                      <a:pt x="13765" y="2892"/>
                    </a:lnTo>
                    <a:lnTo>
                      <a:pt x="13743" y="2842"/>
                    </a:lnTo>
                    <a:lnTo>
                      <a:pt x="13719" y="2791"/>
                    </a:lnTo>
                    <a:lnTo>
                      <a:pt x="13696" y="2742"/>
                    </a:lnTo>
                    <a:lnTo>
                      <a:pt x="13671" y="2692"/>
                    </a:lnTo>
                    <a:lnTo>
                      <a:pt x="13645" y="2644"/>
                    </a:lnTo>
                    <a:lnTo>
                      <a:pt x="13618" y="2596"/>
                    </a:lnTo>
                    <a:lnTo>
                      <a:pt x="13590" y="2550"/>
                    </a:lnTo>
                    <a:lnTo>
                      <a:pt x="13562" y="2504"/>
                    </a:lnTo>
                    <a:lnTo>
                      <a:pt x="13532" y="2457"/>
                    </a:lnTo>
                    <a:lnTo>
                      <a:pt x="13501" y="2413"/>
                    </a:lnTo>
                    <a:lnTo>
                      <a:pt x="13469" y="2368"/>
                    </a:lnTo>
                    <a:lnTo>
                      <a:pt x="13437" y="2324"/>
                    </a:lnTo>
                    <a:lnTo>
                      <a:pt x="13404" y="2281"/>
                    </a:lnTo>
                    <a:lnTo>
                      <a:pt x="13369" y="2239"/>
                    </a:lnTo>
                    <a:lnTo>
                      <a:pt x="13335" y="2197"/>
                    </a:lnTo>
                    <a:lnTo>
                      <a:pt x="13298" y="2156"/>
                    </a:lnTo>
                    <a:lnTo>
                      <a:pt x="13261" y="2117"/>
                    </a:lnTo>
                    <a:lnTo>
                      <a:pt x="13224" y="2078"/>
                    </a:lnTo>
                    <a:lnTo>
                      <a:pt x="13186" y="2039"/>
                    </a:lnTo>
                    <a:lnTo>
                      <a:pt x="13146" y="2001"/>
                    </a:lnTo>
                    <a:lnTo>
                      <a:pt x="13106" y="1965"/>
                    </a:lnTo>
                    <a:lnTo>
                      <a:pt x="13065" y="1928"/>
                    </a:lnTo>
                    <a:lnTo>
                      <a:pt x="13024" y="1894"/>
                    </a:lnTo>
                    <a:lnTo>
                      <a:pt x="12981" y="1859"/>
                    </a:lnTo>
                    <a:lnTo>
                      <a:pt x="12938" y="1826"/>
                    </a:lnTo>
                    <a:lnTo>
                      <a:pt x="12895" y="1794"/>
                    </a:lnTo>
                    <a:lnTo>
                      <a:pt x="12850" y="1762"/>
                    </a:lnTo>
                    <a:lnTo>
                      <a:pt x="12805" y="1731"/>
                    </a:lnTo>
                    <a:lnTo>
                      <a:pt x="12759" y="1702"/>
                    </a:lnTo>
                    <a:lnTo>
                      <a:pt x="12712" y="1673"/>
                    </a:lnTo>
                    <a:lnTo>
                      <a:pt x="12666" y="1645"/>
                    </a:lnTo>
                    <a:lnTo>
                      <a:pt x="12618" y="1619"/>
                    </a:lnTo>
                    <a:lnTo>
                      <a:pt x="12569" y="1593"/>
                    </a:lnTo>
                    <a:lnTo>
                      <a:pt x="12520" y="1567"/>
                    </a:lnTo>
                    <a:lnTo>
                      <a:pt x="12471" y="1544"/>
                    </a:lnTo>
                    <a:lnTo>
                      <a:pt x="12422" y="1522"/>
                    </a:lnTo>
                    <a:lnTo>
                      <a:pt x="12370" y="1500"/>
                    </a:lnTo>
                    <a:lnTo>
                      <a:pt x="12319" y="1479"/>
                    </a:lnTo>
                    <a:lnTo>
                      <a:pt x="12268" y="1459"/>
                    </a:lnTo>
                    <a:lnTo>
                      <a:pt x="12215" y="1441"/>
                    </a:lnTo>
                    <a:lnTo>
                      <a:pt x="12163" y="1423"/>
                    </a:lnTo>
                    <a:lnTo>
                      <a:pt x="12109" y="1407"/>
                    </a:lnTo>
                    <a:lnTo>
                      <a:pt x="12056" y="1392"/>
                    </a:lnTo>
                    <a:lnTo>
                      <a:pt x="12001" y="1378"/>
                    </a:lnTo>
                    <a:lnTo>
                      <a:pt x="11946" y="1365"/>
                    </a:lnTo>
                    <a:lnTo>
                      <a:pt x="11890" y="1353"/>
                    </a:lnTo>
                    <a:lnTo>
                      <a:pt x="11835" y="1343"/>
                    </a:lnTo>
                    <a:lnTo>
                      <a:pt x="11779" y="1333"/>
                    </a:lnTo>
                    <a:lnTo>
                      <a:pt x="11723" y="1325"/>
                    </a:lnTo>
                    <a:lnTo>
                      <a:pt x="11666" y="1319"/>
                    </a:lnTo>
                    <a:lnTo>
                      <a:pt x="11609" y="1312"/>
                    </a:lnTo>
                    <a:lnTo>
                      <a:pt x="11551" y="1307"/>
                    </a:lnTo>
                    <a:lnTo>
                      <a:pt x="11494" y="1305"/>
                    </a:lnTo>
                    <a:lnTo>
                      <a:pt x="11436" y="1302"/>
                    </a:lnTo>
                    <a:lnTo>
                      <a:pt x="11376" y="1302"/>
                    </a:lnTo>
                    <a:lnTo>
                      <a:pt x="11376" y="1302"/>
                    </a:lnTo>
                    <a:lnTo>
                      <a:pt x="11323" y="1302"/>
                    </a:lnTo>
                    <a:lnTo>
                      <a:pt x="11272" y="1304"/>
                    </a:lnTo>
                    <a:lnTo>
                      <a:pt x="11219" y="1307"/>
                    </a:lnTo>
                    <a:lnTo>
                      <a:pt x="11167" y="1311"/>
                    </a:lnTo>
                    <a:lnTo>
                      <a:pt x="11115" y="1315"/>
                    </a:lnTo>
                    <a:lnTo>
                      <a:pt x="11063" y="1321"/>
                    </a:lnTo>
                    <a:lnTo>
                      <a:pt x="11012" y="1328"/>
                    </a:lnTo>
                    <a:lnTo>
                      <a:pt x="10961" y="1336"/>
                    </a:lnTo>
                    <a:lnTo>
                      <a:pt x="10911" y="1344"/>
                    </a:lnTo>
                    <a:lnTo>
                      <a:pt x="10860" y="1354"/>
                    </a:lnTo>
                    <a:lnTo>
                      <a:pt x="10811" y="1365"/>
                    </a:lnTo>
                    <a:lnTo>
                      <a:pt x="10762" y="1376"/>
                    </a:lnTo>
                    <a:lnTo>
                      <a:pt x="10712" y="1389"/>
                    </a:lnTo>
                    <a:lnTo>
                      <a:pt x="10663" y="1402"/>
                    </a:lnTo>
                    <a:lnTo>
                      <a:pt x="10615" y="1417"/>
                    </a:lnTo>
                    <a:lnTo>
                      <a:pt x="10567" y="1433"/>
                    </a:lnTo>
                    <a:lnTo>
                      <a:pt x="10519" y="1449"/>
                    </a:lnTo>
                    <a:lnTo>
                      <a:pt x="10472" y="1466"/>
                    </a:lnTo>
                    <a:lnTo>
                      <a:pt x="10425" y="1485"/>
                    </a:lnTo>
                    <a:lnTo>
                      <a:pt x="10379" y="1503"/>
                    </a:lnTo>
                    <a:lnTo>
                      <a:pt x="10334" y="1523"/>
                    </a:lnTo>
                    <a:lnTo>
                      <a:pt x="10288" y="1544"/>
                    </a:lnTo>
                    <a:lnTo>
                      <a:pt x="10243" y="1565"/>
                    </a:lnTo>
                    <a:lnTo>
                      <a:pt x="10198" y="1588"/>
                    </a:lnTo>
                    <a:lnTo>
                      <a:pt x="10155" y="1611"/>
                    </a:lnTo>
                    <a:lnTo>
                      <a:pt x="10112" y="1635"/>
                    </a:lnTo>
                    <a:lnTo>
                      <a:pt x="10069" y="1660"/>
                    </a:lnTo>
                    <a:lnTo>
                      <a:pt x="10026" y="1686"/>
                    </a:lnTo>
                    <a:lnTo>
                      <a:pt x="9984" y="1712"/>
                    </a:lnTo>
                    <a:lnTo>
                      <a:pt x="9943" y="1739"/>
                    </a:lnTo>
                    <a:lnTo>
                      <a:pt x="9903" y="1767"/>
                    </a:lnTo>
                    <a:lnTo>
                      <a:pt x="9862" y="1795"/>
                    </a:lnTo>
                    <a:lnTo>
                      <a:pt x="9862" y="1795"/>
                    </a:lnTo>
                    <a:lnTo>
                      <a:pt x="9831" y="1745"/>
                    </a:lnTo>
                    <a:lnTo>
                      <a:pt x="9799" y="1696"/>
                    </a:lnTo>
                    <a:lnTo>
                      <a:pt x="9766" y="1646"/>
                    </a:lnTo>
                    <a:lnTo>
                      <a:pt x="9731" y="1597"/>
                    </a:lnTo>
                    <a:lnTo>
                      <a:pt x="9697" y="1550"/>
                    </a:lnTo>
                    <a:lnTo>
                      <a:pt x="9662" y="1502"/>
                    </a:lnTo>
                    <a:lnTo>
                      <a:pt x="9626" y="1455"/>
                    </a:lnTo>
                    <a:lnTo>
                      <a:pt x="9589" y="1408"/>
                    </a:lnTo>
                    <a:lnTo>
                      <a:pt x="9553" y="1363"/>
                    </a:lnTo>
                    <a:lnTo>
                      <a:pt x="9514" y="1319"/>
                    </a:lnTo>
                    <a:lnTo>
                      <a:pt x="9475" y="1274"/>
                    </a:lnTo>
                    <a:lnTo>
                      <a:pt x="9435" y="1230"/>
                    </a:lnTo>
                    <a:lnTo>
                      <a:pt x="9396" y="1187"/>
                    </a:lnTo>
                    <a:lnTo>
                      <a:pt x="9355" y="1144"/>
                    </a:lnTo>
                    <a:lnTo>
                      <a:pt x="9313" y="1102"/>
                    </a:lnTo>
                    <a:lnTo>
                      <a:pt x="9272" y="1061"/>
                    </a:lnTo>
                    <a:lnTo>
                      <a:pt x="9228" y="1020"/>
                    </a:lnTo>
                    <a:lnTo>
                      <a:pt x="9185" y="980"/>
                    </a:lnTo>
                    <a:lnTo>
                      <a:pt x="9142" y="940"/>
                    </a:lnTo>
                    <a:lnTo>
                      <a:pt x="9097" y="902"/>
                    </a:lnTo>
                    <a:lnTo>
                      <a:pt x="9052" y="864"/>
                    </a:lnTo>
                    <a:lnTo>
                      <a:pt x="9007" y="827"/>
                    </a:lnTo>
                    <a:lnTo>
                      <a:pt x="8960" y="790"/>
                    </a:lnTo>
                    <a:lnTo>
                      <a:pt x="8913" y="754"/>
                    </a:lnTo>
                    <a:lnTo>
                      <a:pt x="8865" y="718"/>
                    </a:lnTo>
                    <a:lnTo>
                      <a:pt x="8817" y="685"/>
                    </a:lnTo>
                    <a:lnTo>
                      <a:pt x="8769" y="651"/>
                    </a:lnTo>
                    <a:lnTo>
                      <a:pt x="8719" y="619"/>
                    </a:lnTo>
                    <a:lnTo>
                      <a:pt x="8670" y="585"/>
                    </a:lnTo>
                    <a:lnTo>
                      <a:pt x="8620" y="555"/>
                    </a:lnTo>
                    <a:lnTo>
                      <a:pt x="8569" y="524"/>
                    </a:lnTo>
                    <a:lnTo>
                      <a:pt x="8517" y="494"/>
                    </a:lnTo>
                    <a:lnTo>
                      <a:pt x="8466" y="465"/>
                    </a:lnTo>
                    <a:lnTo>
                      <a:pt x="8413" y="436"/>
                    </a:lnTo>
                    <a:lnTo>
                      <a:pt x="8361" y="409"/>
                    </a:lnTo>
                    <a:lnTo>
                      <a:pt x="8307" y="382"/>
                    </a:lnTo>
                    <a:lnTo>
                      <a:pt x="8254" y="357"/>
                    </a:lnTo>
                    <a:lnTo>
                      <a:pt x="8199" y="331"/>
                    </a:lnTo>
                    <a:lnTo>
                      <a:pt x="8144" y="308"/>
                    </a:lnTo>
                    <a:lnTo>
                      <a:pt x="8090" y="285"/>
                    </a:lnTo>
                    <a:lnTo>
                      <a:pt x="8034" y="262"/>
                    </a:lnTo>
                    <a:lnTo>
                      <a:pt x="7977" y="240"/>
                    </a:lnTo>
                    <a:lnTo>
                      <a:pt x="7921" y="219"/>
                    </a:lnTo>
                    <a:lnTo>
                      <a:pt x="7864" y="200"/>
                    </a:lnTo>
                    <a:lnTo>
                      <a:pt x="7807" y="181"/>
                    </a:lnTo>
                    <a:lnTo>
                      <a:pt x="7749" y="163"/>
                    </a:lnTo>
                    <a:lnTo>
                      <a:pt x="7692" y="145"/>
                    </a:lnTo>
                    <a:lnTo>
                      <a:pt x="7632" y="129"/>
                    </a:lnTo>
                    <a:lnTo>
                      <a:pt x="7574" y="115"/>
                    </a:lnTo>
                    <a:lnTo>
                      <a:pt x="7514" y="100"/>
                    </a:lnTo>
                    <a:lnTo>
                      <a:pt x="7455" y="86"/>
                    </a:lnTo>
                    <a:lnTo>
                      <a:pt x="7396" y="74"/>
                    </a:lnTo>
                    <a:lnTo>
                      <a:pt x="7335" y="62"/>
                    </a:lnTo>
                    <a:lnTo>
                      <a:pt x="7274" y="52"/>
                    </a:lnTo>
                    <a:lnTo>
                      <a:pt x="7213" y="42"/>
                    </a:lnTo>
                    <a:lnTo>
                      <a:pt x="7152" y="33"/>
                    </a:lnTo>
                    <a:lnTo>
                      <a:pt x="7090" y="26"/>
                    </a:lnTo>
                    <a:lnTo>
                      <a:pt x="7029" y="18"/>
                    </a:lnTo>
                    <a:lnTo>
                      <a:pt x="6967" y="14"/>
                    </a:lnTo>
                    <a:lnTo>
                      <a:pt x="6904" y="9"/>
                    </a:lnTo>
                    <a:lnTo>
                      <a:pt x="6841" y="5"/>
                    </a:lnTo>
                    <a:lnTo>
                      <a:pt x="6778" y="2"/>
                    </a:lnTo>
                    <a:lnTo>
                      <a:pt x="6715" y="1"/>
                    </a:lnTo>
                    <a:lnTo>
                      <a:pt x="6651" y="0"/>
                    </a:lnTo>
                    <a:lnTo>
                      <a:pt x="6651" y="0"/>
                    </a:lnTo>
                    <a:lnTo>
                      <a:pt x="6584" y="1"/>
                    </a:lnTo>
                    <a:lnTo>
                      <a:pt x="6516" y="2"/>
                    </a:lnTo>
                    <a:lnTo>
                      <a:pt x="6448" y="6"/>
                    </a:lnTo>
                    <a:lnTo>
                      <a:pt x="6380" y="10"/>
                    </a:lnTo>
                    <a:lnTo>
                      <a:pt x="6312" y="15"/>
                    </a:lnTo>
                    <a:lnTo>
                      <a:pt x="6246" y="22"/>
                    </a:lnTo>
                    <a:lnTo>
                      <a:pt x="6179" y="30"/>
                    </a:lnTo>
                    <a:lnTo>
                      <a:pt x="6114" y="38"/>
                    </a:lnTo>
                    <a:lnTo>
                      <a:pt x="6047" y="48"/>
                    </a:lnTo>
                    <a:lnTo>
                      <a:pt x="5982" y="59"/>
                    </a:lnTo>
                    <a:lnTo>
                      <a:pt x="5918" y="71"/>
                    </a:lnTo>
                    <a:lnTo>
                      <a:pt x="5853" y="85"/>
                    </a:lnTo>
                    <a:lnTo>
                      <a:pt x="5789" y="100"/>
                    </a:lnTo>
                    <a:lnTo>
                      <a:pt x="5725" y="115"/>
                    </a:lnTo>
                    <a:lnTo>
                      <a:pt x="5662" y="132"/>
                    </a:lnTo>
                    <a:lnTo>
                      <a:pt x="5599" y="149"/>
                    </a:lnTo>
                    <a:lnTo>
                      <a:pt x="5537" y="168"/>
                    </a:lnTo>
                    <a:lnTo>
                      <a:pt x="5474" y="187"/>
                    </a:lnTo>
                    <a:lnTo>
                      <a:pt x="5413" y="208"/>
                    </a:lnTo>
                    <a:lnTo>
                      <a:pt x="5352" y="230"/>
                    </a:lnTo>
                    <a:lnTo>
                      <a:pt x="5292" y="254"/>
                    </a:lnTo>
                    <a:lnTo>
                      <a:pt x="5232" y="277"/>
                    </a:lnTo>
                    <a:lnTo>
                      <a:pt x="5172" y="302"/>
                    </a:lnTo>
                    <a:lnTo>
                      <a:pt x="5113" y="328"/>
                    </a:lnTo>
                    <a:lnTo>
                      <a:pt x="5055" y="355"/>
                    </a:lnTo>
                    <a:lnTo>
                      <a:pt x="4997" y="382"/>
                    </a:lnTo>
                    <a:lnTo>
                      <a:pt x="4940" y="412"/>
                    </a:lnTo>
                    <a:lnTo>
                      <a:pt x="4883" y="441"/>
                    </a:lnTo>
                    <a:lnTo>
                      <a:pt x="4826" y="471"/>
                    </a:lnTo>
                    <a:lnTo>
                      <a:pt x="4771" y="503"/>
                    </a:lnTo>
                    <a:lnTo>
                      <a:pt x="4716" y="535"/>
                    </a:lnTo>
                    <a:lnTo>
                      <a:pt x="4661" y="568"/>
                    </a:lnTo>
                    <a:lnTo>
                      <a:pt x="4608" y="603"/>
                    </a:lnTo>
                    <a:lnTo>
                      <a:pt x="4555" y="638"/>
                    </a:lnTo>
                    <a:lnTo>
                      <a:pt x="4502" y="674"/>
                    </a:lnTo>
                    <a:lnTo>
                      <a:pt x="4450" y="711"/>
                    </a:lnTo>
                    <a:lnTo>
                      <a:pt x="4399" y="748"/>
                    </a:lnTo>
                    <a:lnTo>
                      <a:pt x="4348" y="786"/>
                    </a:lnTo>
                    <a:lnTo>
                      <a:pt x="4299" y="826"/>
                    </a:lnTo>
                    <a:lnTo>
                      <a:pt x="4249" y="866"/>
                    </a:lnTo>
                    <a:lnTo>
                      <a:pt x="4200" y="907"/>
                    </a:lnTo>
                    <a:lnTo>
                      <a:pt x="4153" y="949"/>
                    </a:lnTo>
                    <a:lnTo>
                      <a:pt x="4105" y="992"/>
                    </a:lnTo>
                    <a:lnTo>
                      <a:pt x="4060" y="1035"/>
                    </a:lnTo>
                    <a:lnTo>
                      <a:pt x="4014" y="1079"/>
                    </a:lnTo>
                    <a:lnTo>
                      <a:pt x="3968" y="1124"/>
                    </a:lnTo>
                    <a:lnTo>
                      <a:pt x="3924" y="1169"/>
                    </a:lnTo>
                    <a:lnTo>
                      <a:pt x="3881" y="1216"/>
                    </a:lnTo>
                    <a:lnTo>
                      <a:pt x="3839" y="1263"/>
                    </a:lnTo>
                    <a:lnTo>
                      <a:pt x="3797" y="1310"/>
                    </a:lnTo>
                    <a:lnTo>
                      <a:pt x="3755" y="1359"/>
                    </a:lnTo>
                    <a:lnTo>
                      <a:pt x="3716" y="1408"/>
                    </a:lnTo>
                    <a:lnTo>
                      <a:pt x="3676" y="1458"/>
                    </a:lnTo>
                    <a:lnTo>
                      <a:pt x="3637" y="1508"/>
                    </a:lnTo>
                    <a:lnTo>
                      <a:pt x="3600" y="1560"/>
                    </a:lnTo>
                    <a:lnTo>
                      <a:pt x="3563" y="1612"/>
                    </a:lnTo>
                    <a:lnTo>
                      <a:pt x="3526" y="1664"/>
                    </a:lnTo>
                    <a:lnTo>
                      <a:pt x="3491" y="1717"/>
                    </a:lnTo>
                    <a:lnTo>
                      <a:pt x="3457" y="1771"/>
                    </a:lnTo>
                    <a:lnTo>
                      <a:pt x="3424" y="1825"/>
                    </a:lnTo>
                    <a:lnTo>
                      <a:pt x="3392" y="1880"/>
                    </a:lnTo>
                    <a:lnTo>
                      <a:pt x="3360" y="1936"/>
                    </a:lnTo>
                    <a:lnTo>
                      <a:pt x="3329" y="1991"/>
                    </a:lnTo>
                    <a:lnTo>
                      <a:pt x="3299" y="2048"/>
                    </a:lnTo>
                    <a:lnTo>
                      <a:pt x="3299" y="2048"/>
                    </a:lnTo>
                    <a:lnTo>
                      <a:pt x="3214" y="2050"/>
                    </a:lnTo>
                    <a:lnTo>
                      <a:pt x="3129" y="2055"/>
                    </a:lnTo>
                    <a:lnTo>
                      <a:pt x="3044" y="2063"/>
                    </a:lnTo>
                    <a:lnTo>
                      <a:pt x="2960" y="2071"/>
                    </a:lnTo>
                    <a:lnTo>
                      <a:pt x="2878" y="2081"/>
                    </a:lnTo>
                    <a:lnTo>
                      <a:pt x="2795" y="2095"/>
                    </a:lnTo>
                    <a:lnTo>
                      <a:pt x="2714" y="2110"/>
                    </a:lnTo>
                    <a:lnTo>
                      <a:pt x="2632" y="2126"/>
                    </a:lnTo>
                    <a:lnTo>
                      <a:pt x="2552" y="2145"/>
                    </a:lnTo>
                    <a:lnTo>
                      <a:pt x="2472" y="2165"/>
                    </a:lnTo>
                    <a:lnTo>
                      <a:pt x="2395" y="2188"/>
                    </a:lnTo>
                    <a:lnTo>
                      <a:pt x="2316" y="2212"/>
                    </a:lnTo>
                    <a:lnTo>
                      <a:pt x="2239" y="2238"/>
                    </a:lnTo>
                    <a:lnTo>
                      <a:pt x="2163" y="2266"/>
                    </a:lnTo>
                    <a:lnTo>
                      <a:pt x="2088" y="2296"/>
                    </a:lnTo>
                    <a:lnTo>
                      <a:pt x="2013" y="2328"/>
                    </a:lnTo>
                    <a:lnTo>
                      <a:pt x="1939" y="2361"/>
                    </a:lnTo>
                    <a:lnTo>
                      <a:pt x="1866" y="2395"/>
                    </a:lnTo>
                    <a:lnTo>
                      <a:pt x="1794" y="2432"/>
                    </a:lnTo>
                    <a:lnTo>
                      <a:pt x="1724" y="2471"/>
                    </a:lnTo>
                    <a:lnTo>
                      <a:pt x="1655" y="2510"/>
                    </a:lnTo>
                    <a:lnTo>
                      <a:pt x="1586" y="2552"/>
                    </a:lnTo>
                    <a:lnTo>
                      <a:pt x="1518" y="2595"/>
                    </a:lnTo>
                    <a:lnTo>
                      <a:pt x="1452" y="2639"/>
                    </a:lnTo>
                    <a:lnTo>
                      <a:pt x="1386" y="2685"/>
                    </a:lnTo>
                    <a:lnTo>
                      <a:pt x="1322" y="2733"/>
                    </a:lnTo>
                    <a:lnTo>
                      <a:pt x="1260" y="2782"/>
                    </a:lnTo>
                    <a:lnTo>
                      <a:pt x="1198" y="2833"/>
                    </a:lnTo>
                    <a:lnTo>
                      <a:pt x="1138" y="2885"/>
                    </a:lnTo>
                    <a:lnTo>
                      <a:pt x="1078" y="2939"/>
                    </a:lnTo>
                    <a:lnTo>
                      <a:pt x="1020" y="2993"/>
                    </a:lnTo>
                    <a:lnTo>
                      <a:pt x="964" y="3049"/>
                    </a:lnTo>
                    <a:lnTo>
                      <a:pt x="910" y="3107"/>
                    </a:lnTo>
                    <a:lnTo>
                      <a:pt x="855" y="3166"/>
                    </a:lnTo>
                    <a:lnTo>
                      <a:pt x="802" y="3225"/>
                    </a:lnTo>
                    <a:lnTo>
                      <a:pt x="752" y="3286"/>
                    </a:lnTo>
                    <a:lnTo>
                      <a:pt x="702" y="3349"/>
                    </a:lnTo>
                    <a:lnTo>
                      <a:pt x="654" y="3412"/>
                    </a:lnTo>
                    <a:lnTo>
                      <a:pt x="608" y="3477"/>
                    </a:lnTo>
                    <a:lnTo>
                      <a:pt x="562" y="3543"/>
                    </a:lnTo>
                    <a:lnTo>
                      <a:pt x="519" y="3610"/>
                    </a:lnTo>
                    <a:lnTo>
                      <a:pt x="477" y="3678"/>
                    </a:lnTo>
                    <a:lnTo>
                      <a:pt x="436" y="3747"/>
                    </a:lnTo>
                    <a:lnTo>
                      <a:pt x="397" y="3818"/>
                    </a:lnTo>
                    <a:lnTo>
                      <a:pt x="360" y="3889"/>
                    </a:lnTo>
                    <a:lnTo>
                      <a:pt x="324" y="3962"/>
                    </a:lnTo>
                    <a:lnTo>
                      <a:pt x="291" y="4034"/>
                    </a:lnTo>
                    <a:lnTo>
                      <a:pt x="259" y="4110"/>
                    </a:lnTo>
                    <a:lnTo>
                      <a:pt x="228" y="4183"/>
                    </a:lnTo>
                    <a:lnTo>
                      <a:pt x="200" y="4260"/>
                    </a:lnTo>
                    <a:lnTo>
                      <a:pt x="173" y="4336"/>
                    </a:lnTo>
                    <a:lnTo>
                      <a:pt x="148" y="4414"/>
                    </a:lnTo>
                    <a:lnTo>
                      <a:pt x="124" y="4493"/>
                    </a:lnTo>
                    <a:lnTo>
                      <a:pt x="104" y="4572"/>
                    </a:lnTo>
                    <a:lnTo>
                      <a:pt x="84" y="4652"/>
                    </a:lnTo>
                    <a:lnTo>
                      <a:pt x="67" y="4733"/>
                    </a:lnTo>
                    <a:lnTo>
                      <a:pt x="52" y="4814"/>
                    </a:lnTo>
                    <a:lnTo>
                      <a:pt x="38" y="4897"/>
                    </a:lnTo>
                    <a:lnTo>
                      <a:pt x="26" y="4980"/>
                    </a:lnTo>
                    <a:lnTo>
                      <a:pt x="17" y="5063"/>
                    </a:lnTo>
                    <a:lnTo>
                      <a:pt x="10" y="5147"/>
                    </a:lnTo>
                    <a:lnTo>
                      <a:pt x="5" y="5232"/>
                    </a:lnTo>
                    <a:lnTo>
                      <a:pt x="1" y="5317"/>
                    </a:lnTo>
                    <a:lnTo>
                      <a:pt x="0" y="5402"/>
                    </a:lnTo>
                    <a:lnTo>
                      <a:pt x="0" y="5402"/>
                    </a:lnTo>
                    <a:lnTo>
                      <a:pt x="1" y="5488"/>
                    </a:lnTo>
                    <a:lnTo>
                      <a:pt x="5" y="5575"/>
                    </a:lnTo>
                    <a:lnTo>
                      <a:pt x="10" y="5661"/>
                    </a:lnTo>
                    <a:lnTo>
                      <a:pt x="17" y="5746"/>
                    </a:lnTo>
                    <a:lnTo>
                      <a:pt x="27" y="5830"/>
                    </a:lnTo>
                    <a:lnTo>
                      <a:pt x="38" y="5914"/>
                    </a:lnTo>
                    <a:lnTo>
                      <a:pt x="53" y="5996"/>
                    </a:lnTo>
                    <a:lnTo>
                      <a:pt x="68" y="6079"/>
                    </a:lnTo>
                    <a:lnTo>
                      <a:pt x="86" y="6160"/>
                    </a:lnTo>
                    <a:lnTo>
                      <a:pt x="106" y="6241"/>
                    </a:lnTo>
                    <a:lnTo>
                      <a:pt x="127" y="6321"/>
                    </a:lnTo>
                    <a:lnTo>
                      <a:pt x="150" y="6400"/>
                    </a:lnTo>
                    <a:lnTo>
                      <a:pt x="176" y="6479"/>
                    </a:lnTo>
                    <a:lnTo>
                      <a:pt x="203" y="6556"/>
                    </a:lnTo>
                    <a:lnTo>
                      <a:pt x="233" y="6633"/>
                    </a:lnTo>
                    <a:lnTo>
                      <a:pt x="264" y="6708"/>
                    </a:lnTo>
                    <a:lnTo>
                      <a:pt x="297" y="6784"/>
                    </a:lnTo>
                    <a:lnTo>
                      <a:pt x="332" y="6857"/>
                    </a:lnTo>
                    <a:lnTo>
                      <a:pt x="367" y="6930"/>
                    </a:lnTo>
                    <a:lnTo>
                      <a:pt x="405" y="7002"/>
                    </a:lnTo>
                    <a:lnTo>
                      <a:pt x="445" y="7073"/>
                    </a:lnTo>
                    <a:lnTo>
                      <a:pt x="486" y="7142"/>
                    </a:lnTo>
                    <a:lnTo>
                      <a:pt x="529" y="7211"/>
                    </a:lnTo>
                    <a:lnTo>
                      <a:pt x="573" y="7279"/>
                    </a:lnTo>
                    <a:lnTo>
                      <a:pt x="619" y="7345"/>
                    </a:lnTo>
                    <a:lnTo>
                      <a:pt x="667" y="7410"/>
                    </a:lnTo>
                    <a:lnTo>
                      <a:pt x="716" y="7474"/>
                    </a:lnTo>
                    <a:lnTo>
                      <a:pt x="767" y="7536"/>
                    </a:lnTo>
                    <a:lnTo>
                      <a:pt x="818" y="7598"/>
                    </a:lnTo>
                    <a:lnTo>
                      <a:pt x="871" y="7658"/>
                    </a:lnTo>
                    <a:lnTo>
                      <a:pt x="927" y="7718"/>
                    </a:lnTo>
                    <a:lnTo>
                      <a:pt x="983" y="7776"/>
                    </a:lnTo>
                    <a:lnTo>
                      <a:pt x="1040" y="7831"/>
                    </a:lnTo>
                    <a:lnTo>
                      <a:pt x="1099" y="7886"/>
                    </a:lnTo>
                    <a:lnTo>
                      <a:pt x="1160" y="7939"/>
                    </a:lnTo>
                    <a:lnTo>
                      <a:pt x="1221" y="7991"/>
                    </a:lnTo>
                    <a:lnTo>
                      <a:pt x="1284" y="8042"/>
                    </a:lnTo>
                    <a:lnTo>
                      <a:pt x="1348" y="8091"/>
                    </a:lnTo>
                    <a:lnTo>
                      <a:pt x="1414" y="8139"/>
                    </a:lnTo>
                    <a:lnTo>
                      <a:pt x="1480" y="8185"/>
                    </a:lnTo>
                    <a:lnTo>
                      <a:pt x="1547" y="8229"/>
                    </a:lnTo>
                    <a:lnTo>
                      <a:pt x="1616" y="8272"/>
                    </a:lnTo>
                    <a:lnTo>
                      <a:pt x="1686" y="8313"/>
                    </a:lnTo>
                    <a:lnTo>
                      <a:pt x="1756" y="8352"/>
                    </a:lnTo>
                    <a:lnTo>
                      <a:pt x="1828" y="8390"/>
                    </a:lnTo>
                    <a:lnTo>
                      <a:pt x="1900" y="8427"/>
                    </a:lnTo>
                    <a:lnTo>
                      <a:pt x="1974" y="8462"/>
                    </a:lnTo>
                    <a:lnTo>
                      <a:pt x="2050" y="8494"/>
                    </a:lnTo>
                    <a:lnTo>
                      <a:pt x="2126" y="8525"/>
                    </a:lnTo>
                    <a:lnTo>
                      <a:pt x="2202" y="8554"/>
                    </a:lnTo>
                    <a:lnTo>
                      <a:pt x="2280" y="8581"/>
                    </a:lnTo>
                    <a:lnTo>
                      <a:pt x="2358" y="8607"/>
                    </a:lnTo>
                    <a:lnTo>
                      <a:pt x="2438" y="8631"/>
                    </a:lnTo>
                    <a:lnTo>
                      <a:pt x="2517" y="8652"/>
                    </a:lnTo>
                    <a:lnTo>
                      <a:pt x="2598" y="8671"/>
                    </a:lnTo>
                    <a:lnTo>
                      <a:pt x="2679" y="8690"/>
                    </a:lnTo>
                    <a:lnTo>
                      <a:pt x="2762" y="8706"/>
                    </a:lnTo>
                    <a:lnTo>
                      <a:pt x="2844" y="8719"/>
                    </a:lnTo>
                    <a:lnTo>
                      <a:pt x="2928" y="8731"/>
                    </a:lnTo>
                    <a:lnTo>
                      <a:pt x="3013" y="8740"/>
                    </a:lnTo>
                    <a:lnTo>
                      <a:pt x="3097" y="8748"/>
                    </a:lnTo>
                    <a:lnTo>
                      <a:pt x="3183" y="8754"/>
                    </a:lnTo>
                    <a:lnTo>
                      <a:pt x="3270" y="8756"/>
                    </a:lnTo>
                    <a:lnTo>
                      <a:pt x="3356" y="8758"/>
                    </a:lnTo>
                    <a:lnTo>
                      <a:pt x="3356" y="8758"/>
                    </a:lnTo>
                    <a:lnTo>
                      <a:pt x="3410" y="8758"/>
                    </a:lnTo>
                    <a:lnTo>
                      <a:pt x="3464" y="8756"/>
                    </a:lnTo>
                    <a:lnTo>
                      <a:pt x="3519" y="8754"/>
                    </a:lnTo>
                    <a:lnTo>
                      <a:pt x="3573" y="8750"/>
                    </a:lnTo>
                    <a:lnTo>
                      <a:pt x="3627" y="8747"/>
                    </a:lnTo>
                    <a:lnTo>
                      <a:pt x="3680" y="8742"/>
                    </a:lnTo>
                    <a:lnTo>
                      <a:pt x="3733" y="8737"/>
                    </a:lnTo>
                    <a:lnTo>
                      <a:pt x="3786" y="8731"/>
                    </a:lnTo>
                    <a:lnTo>
                      <a:pt x="3839" y="8723"/>
                    </a:lnTo>
                    <a:lnTo>
                      <a:pt x="3892" y="8714"/>
                    </a:lnTo>
                    <a:lnTo>
                      <a:pt x="3944" y="8706"/>
                    </a:lnTo>
                    <a:lnTo>
                      <a:pt x="3996" y="8696"/>
                    </a:lnTo>
                    <a:lnTo>
                      <a:pt x="4047" y="8686"/>
                    </a:lnTo>
                    <a:lnTo>
                      <a:pt x="4099" y="8675"/>
                    </a:lnTo>
                    <a:lnTo>
                      <a:pt x="4150" y="8663"/>
                    </a:lnTo>
                    <a:lnTo>
                      <a:pt x="4200" y="8650"/>
                    </a:lnTo>
                    <a:lnTo>
                      <a:pt x="4200" y="8650"/>
                    </a:lnTo>
                    <a:lnTo>
                      <a:pt x="4279" y="8712"/>
                    </a:lnTo>
                    <a:lnTo>
                      <a:pt x="4358" y="8772"/>
                    </a:lnTo>
                    <a:lnTo>
                      <a:pt x="4439" y="8832"/>
                    </a:lnTo>
                    <a:lnTo>
                      <a:pt x="4521" y="8888"/>
                    </a:lnTo>
                    <a:lnTo>
                      <a:pt x="4603" y="8944"/>
                    </a:lnTo>
                    <a:lnTo>
                      <a:pt x="4688" y="8998"/>
                    </a:lnTo>
                    <a:lnTo>
                      <a:pt x="4773" y="9050"/>
                    </a:lnTo>
                    <a:lnTo>
                      <a:pt x="4861" y="9100"/>
                    </a:lnTo>
                    <a:lnTo>
                      <a:pt x="4948" y="9148"/>
                    </a:lnTo>
                    <a:lnTo>
                      <a:pt x="5037" y="9195"/>
                    </a:lnTo>
                    <a:lnTo>
                      <a:pt x="5127" y="9239"/>
                    </a:lnTo>
                    <a:lnTo>
                      <a:pt x="5218" y="9283"/>
                    </a:lnTo>
                    <a:lnTo>
                      <a:pt x="5311" y="9324"/>
                    </a:lnTo>
                    <a:lnTo>
                      <a:pt x="5403" y="9364"/>
                    </a:lnTo>
                    <a:lnTo>
                      <a:pt x="5497" y="9401"/>
                    </a:lnTo>
                    <a:lnTo>
                      <a:pt x="5591" y="9437"/>
                    </a:lnTo>
                    <a:lnTo>
                      <a:pt x="5688" y="9470"/>
                    </a:lnTo>
                    <a:lnTo>
                      <a:pt x="5785" y="9501"/>
                    </a:lnTo>
                    <a:lnTo>
                      <a:pt x="5882" y="9530"/>
                    </a:lnTo>
                    <a:lnTo>
                      <a:pt x="5981" y="9559"/>
                    </a:lnTo>
                    <a:lnTo>
                      <a:pt x="6081" y="9583"/>
                    </a:lnTo>
                    <a:lnTo>
                      <a:pt x="6181" y="9607"/>
                    </a:lnTo>
                    <a:lnTo>
                      <a:pt x="6282" y="9629"/>
                    </a:lnTo>
                    <a:lnTo>
                      <a:pt x="6384" y="9647"/>
                    </a:lnTo>
                    <a:lnTo>
                      <a:pt x="6486" y="9665"/>
                    </a:lnTo>
                    <a:lnTo>
                      <a:pt x="6590" y="9679"/>
                    </a:lnTo>
                    <a:lnTo>
                      <a:pt x="6693" y="9692"/>
                    </a:lnTo>
                    <a:lnTo>
                      <a:pt x="6798" y="9702"/>
                    </a:lnTo>
                    <a:lnTo>
                      <a:pt x="6904" y="9710"/>
                    </a:lnTo>
                    <a:lnTo>
                      <a:pt x="7010" y="9716"/>
                    </a:lnTo>
                    <a:lnTo>
                      <a:pt x="7116" y="9719"/>
                    </a:lnTo>
                    <a:lnTo>
                      <a:pt x="7223" y="9720"/>
                    </a:lnTo>
                    <a:lnTo>
                      <a:pt x="7223" y="9720"/>
                    </a:lnTo>
                    <a:lnTo>
                      <a:pt x="7337" y="9719"/>
                    </a:lnTo>
                    <a:lnTo>
                      <a:pt x="7449" y="9715"/>
                    </a:lnTo>
                    <a:lnTo>
                      <a:pt x="7560" y="9709"/>
                    </a:lnTo>
                    <a:lnTo>
                      <a:pt x="7671" y="9700"/>
                    </a:lnTo>
                    <a:lnTo>
                      <a:pt x="7782" y="9688"/>
                    </a:lnTo>
                    <a:lnTo>
                      <a:pt x="7890" y="9674"/>
                    </a:lnTo>
                    <a:lnTo>
                      <a:pt x="7998" y="9658"/>
                    </a:lnTo>
                    <a:lnTo>
                      <a:pt x="8107" y="9640"/>
                    </a:lnTo>
                    <a:lnTo>
                      <a:pt x="8214" y="9618"/>
                    </a:lnTo>
                    <a:lnTo>
                      <a:pt x="8320" y="9594"/>
                    </a:lnTo>
                    <a:lnTo>
                      <a:pt x="8425" y="9568"/>
                    </a:lnTo>
                    <a:lnTo>
                      <a:pt x="8530" y="9541"/>
                    </a:lnTo>
                    <a:lnTo>
                      <a:pt x="8632" y="9511"/>
                    </a:lnTo>
                    <a:lnTo>
                      <a:pt x="8734" y="9477"/>
                    </a:lnTo>
                    <a:lnTo>
                      <a:pt x="8836" y="9443"/>
                    </a:lnTo>
                    <a:lnTo>
                      <a:pt x="8936" y="9406"/>
                    </a:lnTo>
                    <a:lnTo>
                      <a:pt x="9036" y="9366"/>
                    </a:lnTo>
                    <a:lnTo>
                      <a:pt x="9133" y="9326"/>
                    </a:lnTo>
                    <a:lnTo>
                      <a:pt x="9231" y="9281"/>
                    </a:lnTo>
                    <a:lnTo>
                      <a:pt x="9327" y="9236"/>
                    </a:lnTo>
                    <a:lnTo>
                      <a:pt x="9421" y="9189"/>
                    </a:lnTo>
                    <a:lnTo>
                      <a:pt x="9514" y="9140"/>
                    </a:lnTo>
                    <a:lnTo>
                      <a:pt x="9607" y="9088"/>
                    </a:lnTo>
                    <a:lnTo>
                      <a:pt x="9698" y="9035"/>
                    </a:lnTo>
                    <a:lnTo>
                      <a:pt x="9788" y="8979"/>
                    </a:lnTo>
                    <a:lnTo>
                      <a:pt x="9875" y="8922"/>
                    </a:lnTo>
                    <a:lnTo>
                      <a:pt x="9963" y="8862"/>
                    </a:lnTo>
                    <a:lnTo>
                      <a:pt x="10049" y="8802"/>
                    </a:lnTo>
                    <a:lnTo>
                      <a:pt x="10133" y="8739"/>
                    </a:lnTo>
                    <a:lnTo>
                      <a:pt x="10216" y="8674"/>
                    </a:lnTo>
                    <a:lnTo>
                      <a:pt x="10297" y="8607"/>
                    </a:lnTo>
                    <a:lnTo>
                      <a:pt x="10377" y="8540"/>
                    </a:lnTo>
                    <a:lnTo>
                      <a:pt x="10377" y="8540"/>
                    </a:lnTo>
                    <a:lnTo>
                      <a:pt x="10435" y="8565"/>
                    </a:lnTo>
                    <a:lnTo>
                      <a:pt x="10493" y="8589"/>
                    </a:lnTo>
                    <a:lnTo>
                      <a:pt x="10552" y="8611"/>
                    </a:lnTo>
                    <a:lnTo>
                      <a:pt x="10611" y="8632"/>
                    </a:lnTo>
                    <a:lnTo>
                      <a:pt x="10672" y="8652"/>
                    </a:lnTo>
                    <a:lnTo>
                      <a:pt x="10733" y="8670"/>
                    </a:lnTo>
                    <a:lnTo>
                      <a:pt x="10795" y="8686"/>
                    </a:lnTo>
                    <a:lnTo>
                      <a:pt x="10858" y="8701"/>
                    </a:lnTo>
                    <a:lnTo>
                      <a:pt x="10920" y="8714"/>
                    </a:lnTo>
                    <a:lnTo>
                      <a:pt x="10985" y="8726"/>
                    </a:lnTo>
                    <a:lnTo>
                      <a:pt x="11049" y="8735"/>
                    </a:lnTo>
                    <a:lnTo>
                      <a:pt x="11113" y="8743"/>
                    </a:lnTo>
                    <a:lnTo>
                      <a:pt x="11178" y="8749"/>
                    </a:lnTo>
                    <a:lnTo>
                      <a:pt x="11243" y="8754"/>
                    </a:lnTo>
                    <a:lnTo>
                      <a:pt x="11310" y="8756"/>
                    </a:lnTo>
                    <a:lnTo>
                      <a:pt x="11376" y="8758"/>
                    </a:lnTo>
                    <a:lnTo>
                      <a:pt x="11376" y="8758"/>
                    </a:lnTo>
                    <a:lnTo>
                      <a:pt x="11444" y="8756"/>
                    </a:lnTo>
                    <a:lnTo>
                      <a:pt x="11510" y="8754"/>
                    </a:lnTo>
                    <a:lnTo>
                      <a:pt x="11576" y="8750"/>
                    </a:lnTo>
                    <a:lnTo>
                      <a:pt x="11641" y="8743"/>
                    </a:lnTo>
                    <a:lnTo>
                      <a:pt x="11707" y="8735"/>
                    </a:lnTo>
                    <a:lnTo>
                      <a:pt x="11771" y="8726"/>
                    </a:lnTo>
                    <a:lnTo>
                      <a:pt x="11835" y="8714"/>
                    </a:lnTo>
                    <a:lnTo>
                      <a:pt x="11898" y="8701"/>
                    </a:lnTo>
                    <a:lnTo>
                      <a:pt x="11961" y="8686"/>
                    </a:lnTo>
                    <a:lnTo>
                      <a:pt x="12022" y="8670"/>
                    </a:lnTo>
                    <a:lnTo>
                      <a:pt x="12084" y="8653"/>
                    </a:lnTo>
                    <a:lnTo>
                      <a:pt x="12144" y="8633"/>
                    </a:lnTo>
                    <a:lnTo>
                      <a:pt x="12203" y="8612"/>
                    </a:lnTo>
                    <a:lnTo>
                      <a:pt x="12263" y="8590"/>
                    </a:lnTo>
                    <a:lnTo>
                      <a:pt x="12322" y="8565"/>
                    </a:lnTo>
                    <a:lnTo>
                      <a:pt x="12378" y="8541"/>
                    </a:lnTo>
                    <a:lnTo>
                      <a:pt x="12435" y="8514"/>
                    </a:lnTo>
                    <a:lnTo>
                      <a:pt x="12492" y="8485"/>
                    </a:lnTo>
                    <a:lnTo>
                      <a:pt x="12547" y="8456"/>
                    </a:lnTo>
                    <a:lnTo>
                      <a:pt x="12602" y="8424"/>
                    </a:lnTo>
                    <a:lnTo>
                      <a:pt x="12655" y="8392"/>
                    </a:lnTo>
                    <a:lnTo>
                      <a:pt x="12708" y="8358"/>
                    </a:lnTo>
                    <a:lnTo>
                      <a:pt x="12758" y="8323"/>
                    </a:lnTo>
                    <a:lnTo>
                      <a:pt x="12810" y="8287"/>
                    </a:lnTo>
                    <a:lnTo>
                      <a:pt x="12859" y="8249"/>
                    </a:lnTo>
                    <a:lnTo>
                      <a:pt x="12907" y="8210"/>
                    </a:lnTo>
                    <a:lnTo>
                      <a:pt x="12955" y="8170"/>
                    </a:lnTo>
                    <a:lnTo>
                      <a:pt x="13002" y="8129"/>
                    </a:lnTo>
                    <a:lnTo>
                      <a:pt x="13048" y="8086"/>
                    </a:lnTo>
                    <a:lnTo>
                      <a:pt x="13092" y="8043"/>
                    </a:lnTo>
                    <a:lnTo>
                      <a:pt x="13135" y="7999"/>
                    </a:lnTo>
                    <a:lnTo>
                      <a:pt x="13177" y="7953"/>
                    </a:lnTo>
                    <a:lnTo>
                      <a:pt x="13177" y="7953"/>
                    </a:lnTo>
                    <a:lnTo>
                      <a:pt x="13235" y="7948"/>
                    </a:lnTo>
                    <a:lnTo>
                      <a:pt x="13292" y="7941"/>
                    </a:lnTo>
                    <a:lnTo>
                      <a:pt x="13348" y="7933"/>
                    </a:lnTo>
                    <a:lnTo>
                      <a:pt x="13404" y="7923"/>
                    </a:lnTo>
                    <a:lnTo>
                      <a:pt x="13459" y="7914"/>
                    </a:lnTo>
                    <a:lnTo>
                      <a:pt x="13515" y="7901"/>
                    </a:lnTo>
                    <a:lnTo>
                      <a:pt x="13570" y="7888"/>
                    </a:lnTo>
                    <a:lnTo>
                      <a:pt x="13624" y="7873"/>
                    </a:lnTo>
                    <a:lnTo>
                      <a:pt x="13677" y="7858"/>
                    </a:lnTo>
                    <a:lnTo>
                      <a:pt x="13730" y="7841"/>
                    </a:lnTo>
                    <a:lnTo>
                      <a:pt x="13783" y="7822"/>
                    </a:lnTo>
                    <a:lnTo>
                      <a:pt x="13835" y="7804"/>
                    </a:lnTo>
                    <a:lnTo>
                      <a:pt x="13887" y="7783"/>
                    </a:lnTo>
                    <a:lnTo>
                      <a:pt x="13939" y="7762"/>
                    </a:lnTo>
                    <a:lnTo>
                      <a:pt x="13988" y="7739"/>
                    </a:lnTo>
                    <a:lnTo>
                      <a:pt x="14039" y="7715"/>
                    </a:lnTo>
                    <a:lnTo>
                      <a:pt x="14088" y="7690"/>
                    </a:lnTo>
                    <a:lnTo>
                      <a:pt x="14136" y="7665"/>
                    </a:lnTo>
                    <a:lnTo>
                      <a:pt x="14183" y="7637"/>
                    </a:lnTo>
                    <a:lnTo>
                      <a:pt x="14231" y="7609"/>
                    </a:lnTo>
                    <a:lnTo>
                      <a:pt x="14276" y="7580"/>
                    </a:lnTo>
                    <a:lnTo>
                      <a:pt x="14322" y="7550"/>
                    </a:lnTo>
                    <a:lnTo>
                      <a:pt x="14368" y="7519"/>
                    </a:lnTo>
                    <a:lnTo>
                      <a:pt x="14411" y="7487"/>
                    </a:lnTo>
                    <a:lnTo>
                      <a:pt x="14455" y="7454"/>
                    </a:lnTo>
                    <a:lnTo>
                      <a:pt x="14497" y="7419"/>
                    </a:lnTo>
                    <a:lnTo>
                      <a:pt x="14539" y="7385"/>
                    </a:lnTo>
                    <a:lnTo>
                      <a:pt x="14580" y="7348"/>
                    </a:lnTo>
                    <a:lnTo>
                      <a:pt x="14620" y="7312"/>
                    </a:lnTo>
                    <a:lnTo>
                      <a:pt x="14660" y="7274"/>
                    </a:lnTo>
                    <a:lnTo>
                      <a:pt x="14698" y="7236"/>
                    </a:lnTo>
                    <a:lnTo>
                      <a:pt x="14735" y="7195"/>
                    </a:lnTo>
                    <a:lnTo>
                      <a:pt x="14772" y="7156"/>
                    </a:lnTo>
                    <a:lnTo>
                      <a:pt x="14808" y="7114"/>
                    </a:lnTo>
                    <a:lnTo>
                      <a:pt x="14842" y="7072"/>
                    </a:lnTo>
                    <a:lnTo>
                      <a:pt x="14875" y="7030"/>
                    </a:lnTo>
                    <a:lnTo>
                      <a:pt x="14909" y="6986"/>
                    </a:lnTo>
                    <a:lnTo>
                      <a:pt x="14941" y="6941"/>
                    </a:lnTo>
                    <a:lnTo>
                      <a:pt x="14971" y="6897"/>
                    </a:lnTo>
                    <a:lnTo>
                      <a:pt x="15001" y="6850"/>
                    </a:lnTo>
                    <a:lnTo>
                      <a:pt x="15029" y="6804"/>
                    </a:lnTo>
                    <a:lnTo>
                      <a:pt x="15058" y="6756"/>
                    </a:lnTo>
                    <a:lnTo>
                      <a:pt x="15085" y="6710"/>
                    </a:lnTo>
                    <a:lnTo>
                      <a:pt x="15109" y="6660"/>
                    </a:lnTo>
                    <a:lnTo>
                      <a:pt x="15134" y="6611"/>
                    </a:lnTo>
                    <a:lnTo>
                      <a:pt x="15158" y="6562"/>
                    </a:lnTo>
                    <a:lnTo>
                      <a:pt x="15180" y="6511"/>
                    </a:lnTo>
                    <a:lnTo>
                      <a:pt x="15202" y="6459"/>
                    </a:lnTo>
                    <a:lnTo>
                      <a:pt x="15222" y="6408"/>
                    </a:lnTo>
                    <a:lnTo>
                      <a:pt x="15240" y="6356"/>
                    </a:lnTo>
                    <a:lnTo>
                      <a:pt x="15257" y="6303"/>
                    </a:lnTo>
                    <a:lnTo>
                      <a:pt x="15275" y="6250"/>
                    </a:lnTo>
                    <a:lnTo>
                      <a:pt x="15289" y="6196"/>
                    </a:lnTo>
                    <a:lnTo>
                      <a:pt x="15303" y="6142"/>
                    </a:lnTo>
                    <a:lnTo>
                      <a:pt x="15317" y="6086"/>
                    </a:lnTo>
                    <a:lnTo>
                      <a:pt x="15328" y="6031"/>
                    </a:lnTo>
                    <a:lnTo>
                      <a:pt x="15337" y="5975"/>
                    </a:lnTo>
                    <a:lnTo>
                      <a:pt x="15347" y="5920"/>
                    </a:lnTo>
                    <a:lnTo>
                      <a:pt x="15355" y="5863"/>
                    </a:lnTo>
                    <a:lnTo>
                      <a:pt x="15361" y="5805"/>
                    </a:lnTo>
                    <a:lnTo>
                      <a:pt x="15366" y="5748"/>
                    </a:lnTo>
                    <a:lnTo>
                      <a:pt x="15368" y="5691"/>
                    </a:lnTo>
                    <a:lnTo>
                      <a:pt x="15371" y="5631"/>
                    </a:lnTo>
                    <a:lnTo>
                      <a:pt x="15372" y="5573"/>
                    </a:lnTo>
                    <a:lnTo>
                      <a:pt x="15372" y="55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6" name="Freeform 11"/>
              <p:cNvSpPr>
                <a:spLocks noEditPoints="1"/>
              </p:cNvSpPr>
              <p:nvPr userDrawn="1"/>
            </p:nvSpPr>
            <p:spPr bwMode="auto">
              <a:xfrm>
                <a:off x="8545119" y="1487488"/>
                <a:ext cx="1233488" cy="2003425"/>
              </a:xfrm>
              <a:custGeom>
                <a:avLst/>
                <a:gdLst>
                  <a:gd name="T0" fmla="*/ 1184 w 2331"/>
                  <a:gd name="T1" fmla="*/ 3 h 3787"/>
                  <a:gd name="T2" fmla="*/ 1057 w 2331"/>
                  <a:gd name="T3" fmla="*/ 23 h 3787"/>
                  <a:gd name="T4" fmla="*/ 824 w 2331"/>
                  <a:gd name="T5" fmla="*/ 115 h 3787"/>
                  <a:gd name="T6" fmla="*/ 617 w 2331"/>
                  <a:gd name="T7" fmla="*/ 255 h 3787"/>
                  <a:gd name="T8" fmla="*/ 0 w 2331"/>
                  <a:gd name="T9" fmla="*/ 3787 h 3787"/>
                  <a:gd name="T10" fmla="*/ 602 w 2331"/>
                  <a:gd name="T11" fmla="*/ 2636 h 3787"/>
                  <a:gd name="T12" fmla="*/ 797 w 2331"/>
                  <a:gd name="T13" fmla="*/ 2773 h 3787"/>
                  <a:gd name="T14" fmla="*/ 1032 w 2331"/>
                  <a:gd name="T15" fmla="*/ 2865 h 3787"/>
                  <a:gd name="T16" fmla="*/ 1159 w 2331"/>
                  <a:gd name="T17" fmla="*/ 2887 h 3787"/>
                  <a:gd name="T18" fmla="*/ 1291 w 2331"/>
                  <a:gd name="T19" fmla="*/ 2890 h 3787"/>
                  <a:gd name="T20" fmla="*/ 1552 w 2331"/>
                  <a:gd name="T21" fmla="*/ 2843 h 3787"/>
                  <a:gd name="T22" fmla="*/ 1769 w 2331"/>
                  <a:gd name="T23" fmla="*/ 2744 h 3787"/>
                  <a:gd name="T24" fmla="*/ 1880 w 2331"/>
                  <a:gd name="T25" fmla="*/ 2665 h 3787"/>
                  <a:gd name="T26" fmla="*/ 1981 w 2331"/>
                  <a:gd name="T27" fmla="*/ 2569 h 3787"/>
                  <a:gd name="T28" fmla="*/ 2072 w 2331"/>
                  <a:gd name="T29" fmla="*/ 2455 h 3787"/>
                  <a:gd name="T30" fmla="*/ 2151 w 2331"/>
                  <a:gd name="T31" fmla="*/ 2324 h 3787"/>
                  <a:gd name="T32" fmla="*/ 2219 w 2331"/>
                  <a:gd name="T33" fmla="*/ 2175 h 3787"/>
                  <a:gd name="T34" fmla="*/ 2271 w 2331"/>
                  <a:gd name="T35" fmla="*/ 2009 h 3787"/>
                  <a:gd name="T36" fmla="*/ 2308 w 2331"/>
                  <a:gd name="T37" fmla="*/ 1824 h 3787"/>
                  <a:gd name="T38" fmla="*/ 2327 w 2331"/>
                  <a:gd name="T39" fmla="*/ 1620 h 3787"/>
                  <a:gd name="T40" fmla="*/ 2330 w 2331"/>
                  <a:gd name="T41" fmla="*/ 1393 h 3787"/>
                  <a:gd name="T42" fmla="*/ 2292 w 2331"/>
                  <a:gd name="T43" fmla="*/ 999 h 3787"/>
                  <a:gd name="T44" fmla="*/ 2248 w 2331"/>
                  <a:gd name="T45" fmla="*/ 811 h 3787"/>
                  <a:gd name="T46" fmla="*/ 2192 w 2331"/>
                  <a:gd name="T47" fmla="*/ 645 h 3787"/>
                  <a:gd name="T48" fmla="*/ 2121 w 2331"/>
                  <a:gd name="T49" fmla="*/ 498 h 3787"/>
                  <a:gd name="T50" fmla="*/ 2039 w 2331"/>
                  <a:gd name="T51" fmla="*/ 371 h 3787"/>
                  <a:gd name="T52" fmla="*/ 1946 w 2331"/>
                  <a:gd name="T53" fmla="*/ 264 h 3787"/>
                  <a:gd name="T54" fmla="*/ 1843 w 2331"/>
                  <a:gd name="T55" fmla="*/ 176 h 3787"/>
                  <a:gd name="T56" fmla="*/ 1730 w 2331"/>
                  <a:gd name="T57" fmla="*/ 106 h 3787"/>
                  <a:gd name="T58" fmla="*/ 1609 w 2331"/>
                  <a:gd name="T59" fmla="*/ 54 h 3787"/>
                  <a:gd name="T60" fmla="*/ 1375 w 2331"/>
                  <a:gd name="T61" fmla="*/ 5 h 3787"/>
                  <a:gd name="T62" fmla="*/ 1184 w 2331"/>
                  <a:gd name="T63" fmla="*/ 2388 h 3787"/>
                  <a:gd name="T64" fmla="*/ 1057 w 2331"/>
                  <a:gd name="T65" fmla="*/ 2375 h 3787"/>
                  <a:gd name="T66" fmla="*/ 936 w 2331"/>
                  <a:gd name="T67" fmla="*/ 2336 h 3787"/>
                  <a:gd name="T68" fmla="*/ 760 w 2331"/>
                  <a:gd name="T69" fmla="*/ 2239 h 3787"/>
                  <a:gd name="T70" fmla="*/ 586 w 2331"/>
                  <a:gd name="T71" fmla="*/ 2085 h 3787"/>
                  <a:gd name="T72" fmla="*/ 562 w 2331"/>
                  <a:gd name="T73" fmla="*/ 822 h 3787"/>
                  <a:gd name="T74" fmla="*/ 728 w 2331"/>
                  <a:gd name="T75" fmla="*/ 664 h 3787"/>
                  <a:gd name="T76" fmla="*/ 910 w 2331"/>
                  <a:gd name="T77" fmla="*/ 557 h 3787"/>
                  <a:gd name="T78" fmla="*/ 1021 w 2331"/>
                  <a:gd name="T79" fmla="*/ 519 h 3787"/>
                  <a:gd name="T80" fmla="*/ 1138 w 2331"/>
                  <a:gd name="T81" fmla="*/ 502 h 3787"/>
                  <a:gd name="T82" fmla="*/ 1271 w 2331"/>
                  <a:gd name="T83" fmla="*/ 509 h 3787"/>
                  <a:gd name="T84" fmla="*/ 1430 w 2331"/>
                  <a:gd name="T85" fmla="*/ 561 h 3787"/>
                  <a:gd name="T86" fmla="*/ 1561 w 2331"/>
                  <a:gd name="T87" fmla="*/ 659 h 3787"/>
                  <a:gd name="T88" fmla="*/ 1663 w 2331"/>
                  <a:gd name="T89" fmla="*/ 808 h 3787"/>
                  <a:gd name="T90" fmla="*/ 1735 w 2331"/>
                  <a:gd name="T91" fmla="*/ 1008 h 3787"/>
                  <a:gd name="T92" fmla="*/ 1776 w 2331"/>
                  <a:gd name="T93" fmla="*/ 1263 h 3787"/>
                  <a:gd name="T94" fmla="*/ 1786 w 2331"/>
                  <a:gd name="T95" fmla="*/ 1506 h 3787"/>
                  <a:gd name="T96" fmla="*/ 1771 w 2331"/>
                  <a:gd name="T97" fmla="*/ 1760 h 3787"/>
                  <a:gd name="T98" fmla="*/ 1726 w 2331"/>
                  <a:gd name="T99" fmla="*/ 1970 h 3787"/>
                  <a:gd name="T100" fmla="*/ 1651 w 2331"/>
                  <a:gd name="T101" fmla="*/ 2138 h 3787"/>
                  <a:gd name="T102" fmla="*/ 1546 w 2331"/>
                  <a:gd name="T103" fmla="*/ 2264 h 3787"/>
                  <a:gd name="T104" fmla="*/ 1414 w 2331"/>
                  <a:gd name="T105" fmla="*/ 2346 h 3787"/>
                  <a:gd name="T106" fmla="*/ 1255 w 2331"/>
                  <a:gd name="T107" fmla="*/ 2386 h 3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1" h="3787">
                    <a:moveTo>
                      <a:pt x="1264" y="0"/>
                    </a:moveTo>
                    <a:lnTo>
                      <a:pt x="1264" y="0"/>
                    </a:lnTo>
                    <a:lnTo>
                      <a:pt x="1237" y="0"/>
                    </a:lnTo>
                    <a:lnTo>
                      <a:pt x="1209" y="1"/>
                    </a:lnTo>
                    <a:lnTo>
                      <a:pt x="1184" y="3"/>
                    </a:lnTo>
                    <a:lnTo>
                      <a:pt x="1158" y="6"/>
                    </a:lnTo>
                    <a:lnTo>
                      <a:pt x="1132" y="9"/>
                    </a:lnTo>
                    <a:lnTo>
                      <a:pt x="1106" y="14"/>
                    </a:lnTo>
                    <a:lnTo>
                      <a:pt x="1081" y="19"/>
                    </a:lnTo>
                    <a:lnTo>
                      <a:pt x="1057" y="23"/>
                    </a:lnTo>
                    <a:lnTo>
                      <a:pt x="1007" y="37"/>
                    </a:lnTo>
                    <a:lnTo>
                      <a:pt x="959" y="53"/>
                    </a:lnTo>
                    <a:lnTo>
                      <a:pt x="914" y="72"/>
                    </a:lnTo>
                    <a:lnTo>
                      <a:pt x="868" y="91"/>
                    </a:lnTo>
                    <a:lnTo>
                      <a:pt x="824" y="115"/>
                    </a:lnTo>
                    <a:lnTo>
                      <a:pt x="781" y="139"/>
                    </a:lnTo>
                    <a:lnTo>
                      <a:pt x="737" y="165"/>
                    </a:lnTo>
                    <a:lnTo>
                      <a:pt x="697" y="194"/>
                    </a:lnTo>
                    <a:lnTo>
                      <a:pt x="656" y="224"/>
                    </a:lnTo>
                    <a:lnTo>
                      <a:pt x="617" y="255"/>
                    </a:lnTo>
                    <a:lnTo>
                      <a:pt x="578" y="288"/>
                    </a:lnTo>
                    <a:lnTo>
                      <a:pt x="540" y="322"/>
                    </a:lnTo>
                    <a:lnTo>
                      <a:pt x="540" y="58"/>
                    </a:lnTo>
                    <a:lnTo>
                      <a:pt x="0" y="58"/>
                    </a:lnTo>
                    <a:lnTo>
                      <a:pt x="0" y="3787"/>
                    </a:lnTo>
                    <a:lnTo>
                      <a:pt x="540" y="3787"/>
                    </a:lnTo>
                    <a:lnTo>
                      <a:pt x="540" y="2573"/>
                    </a:lnTo>
                    <a:lnTo>
                      <a:pt x="540" y="2573"/>
                    </a:lnTo>
                    <a:lnTo>
                      <a:pt x="570" y="2605"/>
                    </a:lnTo>
                    <a:lnTo>
                      <a:pt x="602" y="2636"/>
                    </a:lnTo>
                    <a:lnTo>
                      <a:pt x="636" y="2665"/>
                    </a:lnTo>
                    <a:lnTo>
                      <a:pt x="673" y="2694"/>
                    </a:lnTo>
                    <a:lnTo>
                      <a:pt x="713" y="2722"/>
                    </a:lnTo>
                    <a:lnTo>
                      <a:pt x="754" y="2748"/>
                    </a:lnTo>
                    <a:lnTo>
                      <a:pt x="797" y="2773"/>
                    </a:lnTo>
                    <a:lnTo>
                      <a:pt x="841" y="2795"/>
                    </a:lnTo>
                    <a:lnTo>
                      <a:pt x="887" y="2816"/>
                    </a:lnTo>
                    <a:lnTo>
                      <a:pt x="933" y="2834"/>
                    </a:lnTo>
                    <a:lnTo>
                      <a:pt x="982" y="2852"/>
                    </a:lnTo>
                    <a:lnTo>
                      <a:pt x="1032" y="2865"/>
                    </a:lnTo>
                    <a:lnTo>
                      <a:pt x="1057" y="2871"/>
                    </a:lnTo>
                    <a:lnTo>
                      <a:pt x="1081" y="2876"/>
                    </a:lnTo>
                    <a:lnTo>
                      <a:pt x="1107" y="2881"/>
                    </a:lnTo>
                    <a:lnTo>
                      <a:pt x="1133" y="2885"/>
                    </a:lnTo>
                    <a:lnTo>
                      <a:pt x="1159" y="2887"/>
                    </a:lnTo>
                    <a:lnTo>
                      <a:pt x="1185" y="2890"/>
                    </a:lnTo>
                    <a:lnTo>
                      <a:pt x="1211" y="2891"/>
                    </a:lnTo>
                    <a:lnTo>
                      <a:pt x="1237" y="2891"/>
                    </a:lnTo>
                    <a:lnTo>
                      <a:pt x="1237" y="2891"/>
                    </a:lnTo>
                    <a:lnTo>
                      <a:pt x="1291" y="2890"/>
                    </a:lnTo>
                    <a:lnTo>
                      <a:pt x="1344" y="2886"/>
                    </a:lnTo>
                    <a:lnTo>
                      <a:pt x="1397" y="2879"/>
                    </a:lnTo>
                    <a:lnTo>
                      <a:pt x="1450" y="2870"/>
                    </a:lnTo>
                    <a:lnTo>
                      <a:pt x="1502" y="2858"/>
                    </a:lnTo>
                    <a:lnTo>
                      <a:pt x="1552" y="2843"/>
                    </a:lnTo>
                    <a:lnTo>
                      <a:pt x="1601" y="2826"/>
                    </a:lnTo>
                    <a:lnTo>
                      <a:pt x="1651" y="2806"/>
                    </a:lnTo>
                    <a:lnTo>
                      <a:pt x="1699" y="2784"/>
                    </a:lnTo>
                    <a:lnTo>
                      <a:pt x="1746" y="2758"/>
                    </a:lnTo>
                    <a:lnTo>
                      <a:pt x="1769" y="2744"/>
                    </a:lnTo>
                    <a:lnTo>
                      <a:pt x="1792" y="2730"/>
                    </a:lnTo>
                    <a:lnTo>
                      <a:pt x="1815" y="2715"/>
                    </a:lnTo>
                    <a:lnTo>
                      <a:pt x="1837" y="2699"/>
                    </a:lnTo>
                    <a:lnTo>
                      <a:pt x="1858" y="2683"/>
                    </a:lnTo>
                    <a:lnTo>
                      <a:pt x="1880" y="2665"/>
                    </a:lnTo>
                    <a:lnTo>
                      <a:pt x="1901" y="2647"/>
                    </a:lnTo>
                    <a:lnTo>
                      <a:pt x="1921" y="2628"/>
                    </a:lnTo>
                    <a:lnTo>
                      <a:pt x="1942" y="2609"/>
                    </a:lnTo>
                    <a:lnTo>
                      <a:pt x="1961" y="2589"/>
                    </a:lnTo>
                    <a:lnTo>
                      <a:pt x="1981" y="2569"/>
                    </a:lnTo>
                    <a:lnTo>
                      <a:pt x="1999" y="2547"/>
                    </a:lnTo>
                    <a:lnTo>
                      <a:pt x="2019" y="2525"/>
                    </a:lnTo>
                    <a:lnTo>
                      <a:pt x="2036" y="2503"/>
                    </a:lnTo>
                    <a:lnTo>
                      <a:pt x="2055" y="2479"/>
                    </a:lnTo>
                    <a:lnTo>
                      <a:pt x="2072" y="2455"/>
                    </a:lnTo>
                    <a:lnTo>
                      <a:pt x="2089" y="2430"/>
                    </a:lnTo>
                    <a:lnTo>
                      <a:pt x="2105" y="2404"/>
                    </a:lnTo>
                    <a:lnTo>
                      <a:pt x="2121" y="2378"/>
                    </a:lnTo>
                    <a:lnTo>
                      <a:pt x="2136" y="2351"/>
                    </a:lnTo>
                    <a:lnTo>
                      <a:pt x="2151" y="2324"/>
                    </a:lnTo>
                    <a:lnTo>
                      <a:pt x="2166" y="2296"/>
                    </a:lnTo>
                    <a:lnTo>
                      <a:pt x="2179" y="2266"/>
                    </a:lnTo>
                    <a:lnTo>
                      <a:pt x="2193" y="2237"/>
                    </a:lnTo>
                    <a:lnTo>
                      <a:pt x="2207" y="2206"/>
                    </a:lnTo>
                    <a:lnTo>
                      <a:pt x="2219" y="2175"/>
                    </a:lnTo>
                    <a:lnTo>
                      <a:pt x="2230" y="2143"/>
                    </a:lnTo>
                    <a:lnTo>
                      <a:pt x="2241" y="2111"/>
                    </a:lnTo>
                    <a:lnTo>
                      <a:pt x="2252" y="2078"/>
                    </a:lnTo>
                    <a:lnTo>
                      <a:pt x="2262" y="2043"/>
                    </a:lnTo>
                    <a:lnTo>
                      <a:pt x="2271" y="2009"/>
                    </a:lnTo>
                    <a:lnTo>
                      <a:pt x="2279" y="1973"/>
                    </a:lnTo>
                    <a:lnTo>
                      <a:pt x="2288" y="1937"/>
                    </a:lnTo>
                    <a:lnTo>
                      <a:pt x="2295" y="1900"/>
                    </a:lnTo>
                    <a:lnTo>
                      <a:pt x="2301" y="1862"/>
                    </a:lnTo>
                    <a:lnTo>
                      <a:pt x="2308" y="1824"/>
                    </a:lnTo>
                    <a:lnTo>
                      <a:pt x="2313" y="1784"/>
                    </a:lnTo>
                    <a:lnTo>
                      <a:pt x="2317" y="1745"/>
                    </a:lnTo>
                    <a:lnTo>
                      <a:pt x="2321" y="1704"/>
                    </a:lnTo>
                    <a:lnTo>
                      <a:pt x="2325" y="1662"/>
                    </a:lnTo>
                    <a:lnTo>
                      <a:pt x="2327" y="1620"/>
                    </a:lnTo>
                    <a:lnTo>
                      <a:pt x="2330" y="1579"/>
                    </a:lnTo>
                    <a:lnTo>
                      <a:pt x="2331" y="1534"/>
                    </a:lnTo>
                    <a:lnTo>
                      <a:pt x="2331" y="1490"/>
                    </a:lnTo>
                    <a:lnTo>
                      <a:pt x="2331" y="1490"/>
                    </a:lnTo>
                    <a:lnTo>
                      <a:pt x="2330" y="1393"/>
                    </a:lnTo>
                    <a:lnTo>
                      <a:pt x="2326" y="1299"/>
                    </a:lnTo>
                    <a:lnTo>
                      <a:pt x="2319" y="1209"/>
                    </a:lnTo>
                    <a:lnTo>
                      <a:pt x="2310" y="1123"/>
                    </a:lnTo>
                    <a:lnTo>
                      <a:pt x="2298" y="1039"/>
                    </a:lnTo>
                    <a:lnTo>
                      <a:pt x="2292" y="999"/>
                    </a:lnTo>
                    <a:lnTo>
                      <a:pt x="2284" y="960"/>
                    </a:lnTo>
                    <a:lnTo>
                      <a:pt x="2276" y="922"/>
                    </a:lnTo>
                    <a:lnTo>
                      <a:pt x="2267" y="884"/>
                    </a:lnTo>
                    <a:lnTo>
                      <a:pt x="2258" y="847"/>
                    </a:lnTo>
                    <a:lnTo>
                      <a:pt x="2248" y="811"/>
                    </a:lnTo>
                    <a:lnTo>
                      <a:pt x="2237" y="776"/>
                    </a:lnTo>
                    <a:lnTo>
                      <a:pt x="2227" y="742"/>
                    </a:lnTo>
                    <a:lnTo>
                      <a:pt x="2215" y="709"/>
                    </a:lnTo>
                    <a:lnTo>
                      <a:pt x="2204" y="675"/>
                    </a:lnTo>
                    <a:lnTo>
                      <a:pt x="2192" y="645"/>
                    </a:lnTo>
                    <a:lnTo>
                      <a:pt x="2178" y="614"/>
                    </a:lnTo>
                    <a:lnTo>
                      <a:pt x="2165" y="583"/>
                    </a:lnTo>
                    <a:lnTo>
                      <a:pt x="2151" y="553"/>
                    </a:lnTo>
                    <a:lnTo>
                      <a:pt x="2136" y="525"/>
                    </a:lnTo>
                    <a:lnTo>
                      <a:pt x="2121" y="498"/>
                    </a:lnTo>
                    <a:lnTo>
                      <a:pt x="2105" y="471"/>
                    </a:lnTo>
                    <a:lnTo>
                      <a:pt x="2089" y="445"/>
                    </a:lnTo>
                    <a:lnTo>
                      <a:pt x="2073" y="419"/>
                    </a:lnTo>
                    <a:lnTo>
                      <a:pt x="2056" y="394"/>
                    </a:lnTo>
                    <a:lnTo>
                      <a:pt x="2039" y="371"/>
                    </a:lnTo>
                    <a:lnTo>
                      <a:pt x="2022" y="349"/>
                    </a:lnTo>
                    <a:lnTo>
                      <a:pt x="2003" y="327"/>
                    </a:lnTo>
                    <a:lnTo>
                      <a:pt x="1985" y="304"/>
                    </a:lnTo>
                    <a:lnTo>
                      <a:pt x="1965" y="283"/>
                    </a:lnTo>
                    <a:lnTo>
                      <a:pt x="1946" y="264"/>
                    </a:lnTo>
                    <a:lnTo>
                      <a:pt x="1926" y="245"/>
                    </a:lnTo>
                    <a:lnTo>
                      <a:pt x="1906" y="227"/>
                    </a:lnTo>
                    <a:lnTo>
                      <a:pt x="1885" y="210"/>
                    </a:lnTo>
                    <a:lnTo>
                      <a:pt x="1864" y="192"/>
                    </a:lnTo>
                    <a:lnTo>
                      <a:pt x="1843" y="176"/>
                    </a:lnTo>
                    <a:lnTo>
                      <a:pt x="1821" y="160"/>
                    </a:lnTo>
                    <a:lnTo>
                      <a:pt x="1799" y="147"/>
                    </a:lnTo>
                    <a:lnTo>
                      <a:pt x="1776" y="132"/>
                    </a:lnTo>
                    <a:lnTo>
                      <a:pt x="1753" y="120"/>
                    </a:lnTo>
                    <a:lnTo>
                      <a:pt x="1730" y="106"/>
                    </a:lnTo>
                    <a:lnTo>
                      <a:pt x="1706" y="95"/>
                    </a:lnTo>
                    <a:lnTo>
                      <a:pt x="1683" y="84"/>
                    </a:lnTo>
                    <a:lnTo>
                      <a:pt x="1658" y="73"/>
                    </a:lnTo>
                    <a:lnTo>
                      <a:pt x="1633" y="64"/>
                    </a:lnTo>
                    <a:lnTo>
                      <a:pt x="1609" y="54"/>
                    </a:lnTo>
                    <a:lnTo>
                      <a:pt x="1584" y="47"/>
                    </a:lnTo>
                    <a:lnTo>
                      <a:pt x="1534" y="32"/>
                    </a:lnTo>
                    <a:lnTo>
                      <a:pt x="1481" y="20"/>
                    </a:lnTo>
                    <a:lnTo>
                      <a:pt x="1428" y="11"/>
                    </a:lnTo>
                    <a:lnTo>
                      <a:pt x="1375" y="5"/>
                    </a:lnTo>
                    <a:lnTo>
                      <a:pt x="1319" y="1"/>
                    </a:lnTo>
                    <a:lnTo>
                      <a:pt x="1264" y="0"/>
                    </a:lnTo>
                    <a:lnTo>
                      <a:pt x="1264" y="0"/>
                    </a:lnTo>
                    <a:close/>
                    <a:moveTo>
                      <a:pt x="1184" y="2388"/>
                    </a:moveTo>
                    <a:lnTo>
                      <a:pt x="1184" y="2388"/>
                    </a:lnTo>
                    <a:lnTo>
                      <a:pt x="1158" y="2388"/>
                    </a:lnTo>
                    <a:lnTo>
                      <a:pt x="1133" y="2387"/>
                    </a:lnTo>
                    <a:lnTo>
                      <a:pt x="1107" y="2383"/>
                    </a:lnTo>
                    <a:lnTo>
                      <a:pt x="1083" y="2380"/>
                    </a:lnTo>
                    <a:lnTo>
                      <a:pt x="1057" y="2375"/>
                    </a:lnTo>
                    <a:lnTo>
                      <a:pt x="1032" y="2368"/>
                    </a:lnTo>
                    <a:lnTo>
                      <a:pt x="1007" y="2362"/>
                    </a:lnTo>
                    <a:lnTo>
                      <a:pt x="984" y="2355"/>
                    </a:lnTo>
                    <a:lnTo>
                      <a:pt x="959" y="2346"/>
                    </a:lnTo>
                    <a:lnTo>
                      <a:pt x="936" y="2336"/>
                    </a:lnTo>
                    <a:lnTo>
                      <a:pt x="912" y="2327"/>
                    </a:lnTo>
                    <a:lnTo>
                      <a:pt x="890" y="2317"/>
                    </a:lnTo>
                    <a:lnTo>
                      <a:pt x="845" y="2293"/>
                    </a:lnTo>
                    <a:lnTo>
                      <a:pt x="802" y="2267"/>
                    </a:lnTo>
                    <a:lnTo>
                      <a:pt x="760" y="2239"/>
                    </a:lnTo>
                    <a:lnTo>
                      <a:pt x="720" y="2211"/>
                    </a:lnTo>
                    <a:lnTo>
                      <a:pt x="683" y="2180"/>
                    </a:lnTo>
                    <a:lnTo>
                      <a:pt x="649" y="2149"/>
                    </a:lnTo>
                    <a:lnTo>
                      <a:pt x="615" y="2117"/>
                    </a:lnTo>
                    <a:lnTo>
                      <a:pt x="586" y="2085"/>
                    </a:lnTo>
                    <a:lnTo>
                      <a:pt x="559" y="2053"/>
                    </a:lnTo>
                    <a:lnTo>
                      <a:pt x="534" y="2022"/>
                    </a:lnTo>
                    <a:lnTo>
                      <a:pt x="534" y="855"/>
                    </a:lnTo>
                    <a:lnTo>
                      <a:pt x="534" y="855"/>
                    </a:lnTo>
                    <a:lnTo>
                      <a:pt x="562" y="822"/>
                    </a:lnTo>
                    <a:lnTo>
                      <a:pt x="592" y="789"/>
                    </a:lnTo>
                    <a:lnTo>
                      <a:pt x="623" y="757"/>
                    </a:lnTo>
                    <a:lnTo>
                      <a:pt x="656" y="725"/>
                    </a:lnTo>
                    <a:lnTo>
                      <a:pt x="691" y="694"/>
                    </a:lnTo>
                    <a:lnTo>
                      <a:pt x="728" y="664"/>
                    </a:lnTo>
                    <a:lnTo>
                      <a:pt x="766" y="637"/>
                    </a:lnTo>
                    <a:lnTo>
                      <a:pt x="805" y="611"/>
                    </a:lnTo>
                    <a:lnTo>
                      <a:pt x="846" y="588"/>
                    </a:lnTo>
                    <a:lnTo>
                      <a:pt x="888" y="566"/>
                    </a:lnTo>
                    <a:lnTo>
                      <a:pt x="910" y="557"/>
                    </a:lnTo>
                    <a:lnTo>
                      <a:pt x="931" y="547"/>
                    </a:lnTo>
                    <a:lnTo>
                      <a:pt x="953" y="539"/>
                    </a:lnTo>
                    <a:lnTo>
                      <a:pt x="975" y="531"/>
                    </a:lnTo>
                    <a:lnTo>
                      <a:pt x="999" y="525"/>
                    </a:lnTo>
                    <a:lnTo>
                      <a:pt x="1021" y="519"/>
                    </a:lnTo>
                    <a:lnTo>
                      <a:pt x="1044" y="514"/>
                    </a:lnTo>
                    <a:lnTo>
                      <a:pt x="1068" y="509"/>
                    </a:lnTo>
                    <a:lnTo>
                      <a:pt x="1091" y="505"/>
                    </a:lnTo>
                    <a:lnTo>
                      <a:pt x="1115" y="503"/>
                    </a:lnTo>
                    <a:lnTo>
                      <a:pt x="1138" y="502"/>
                    </a:lnTo>
                    <a:lnTo>
                      <a:pt x="1163" y="502"/>
                    </a:lnTo>
                    <a:lnTo>
                      <a:pt x="1163" y="502"/>
                    </a:lnTo>
                    <a:lnTo>
                      <a:pt x="1200" y="503"/>
                    </a:lnTo>
                    <a:lnTo>
                      <a:pt x="1235" y="505"/>
                    </a:lnTo>
                    <a:lnTo>
                      <a:pt x="1271" y="509"/>
                    </a:lnTo>
                    <a:lnTo>
                      <a:pt x="1304" y="516"/>
                    </a:lnTo>
                    <a:lnTo>
                      <a:pt x="1338" y="524"/>
                    </a:lnTo>
                    <a:lnTo>
                      <a:pt x="1370" y="535"/>
                    </a:lnTo>
                    <a:lnTo>
                      <a:pt x="1401" y="546"/>
                    </a:lnTo>
                    <a:lnTo>
                      <a:pt x="1430" y="561"/>
                    </a:lnTo>
                    <a:lnTo>
                      <a:pt x="1458" y="577"/>
                    </a:lnTo>
                    <a:lnTo>
                      <a:pt x="1486" y="594"/>
                    </a:lnTo>
                    <a:lnTo>
                      <a:pt x="1511" y="614"/>
                    </a:lnTo>
                    <a:lnTo>
                      <a:pt x="1536" y="636"/>
                    </a:lnTo>
                    <a:lnTo>
                      <a:pt x="1561" y="659"/>
                    </a:lnTo>
                    <a:lnTo>
                      <a:pt x="1583" y="685"/>
                    </a:lnTo>
                    <a:lnTo>
                      <a:pt x="1605" y="712"/>
                    </a:lnTo>
                    <a:lnTo>
                      <a:pt x="1625" y="742"/>
                    </a:lnTo>
                    <a:lnTo>
                      <a:pt x="1645" y="774"/>
                    </a:lnTo>
                    <a:lnTo>
                      <a:pt x="1663" y="808"/>
                    </a:lnTo>
                    <a:lnTo>
                      <a:pt x="1679" y="844"/>
                    </a:lnTo>
                    <a:lnTo>
                      <a:pt x="1695" y="882"/>
                    </a:lnTo>
                    <a:lnTo>
                      <a:pt x="1710" y="922"/>
                    </a:lnTo>
                    <a:lnTo>
                      <a:pt x="1722" y="964"/>
                    </a:lnTo>
                    <a:lnTo>
                      <a:pt x="1735" y="1008"/>
                    </a:lnTo>
                    <a:lnTo>
                      <a:pt x="1746" y="1055"/>
                    </a:lnTo>
                    <a:lnTo>
                      <a:pt x="1755" y="1104"/>
                    </a:lnTo>
                    <a:lnTo>
                      <a:pt x="1763" y="1155"/>
                    </a:lnTo>
                    <a:lnTo>
                      <a:pt x="1770" y="1208"/>
                    </a:lnTo>
                    <a:lnTo>
                      <a:pt x="1776" y="1263"/>
                    </a:lnTo>
                    <a:lnTo>
                      <a:pt x="1781" y="1320"/>
                    </a:lnTo>
                    <a:lnTo>
                      <a:pt x="1784" y="1380"/>
                    </a:lnTo>
                    <a:lnTo>
                      <a:pt x="1786" y="1442"/>
                    </a:lnTo>
                    <a:lnTo>
                      <a:pt x="1786" y="1506"/>
                    </a:lnTo>
                    <a:lnTo>
                      <a:pt x="1786" y="1506"/>
                    </a:lnTo>
                    <a:lnTo>
                      <a:pt x="1786" y="1560"/>
                    </a:lnTo>
                    <a:lnTo>
                      <a:pt x="1784" y="1613"/>
                    </a:lnTo>
                    <a:lnTo>
                      <a:pt x="1781" y="1664"/>
                    </a:lnTo>
                    <a:lnTo>
                      <a:pt x="1776" y="1712"/>
                    </a:lnTo>
                    <a:lnTo>
                      <a:pt x="1771" y="1760"/>
                    </a:lnTo>
                    <a:lnTo>
                      <a:pt x="1764" y="1805"/>
                    </a:lnTo>
                    <a:lnTo>
                      <a:pt x="1757" y="1848"/>
                    </a:lnTo>
                    <a:lnTo>
                      <a:pt x="1747" y="1892"/>
                    </a:lnTo>
                    <a:lnTo>
                      <a:pt x="1737" y="1931"/>
                    </a:lnTo>
                    <a:lnTo>
                      <a:pt x="1726" y="1970"/>
                    </a:lnTo>
                    <a:lnTo>
                      <a:pt x="1712" y="2007"/>
                    </a:lnTo>
                    <a:lnTo>
                      <a:pt x="1699" y="2043"/>
                    </a:lnTo>
                    <a:lnTo>
                      <a:pt x="1684" y="2076"/>
                    </a:lnTo>
                    <a:lnTo>
                      <a:pt x="1668" y="2108"/>
                    </a:lnTo>
                    <a:lnTo>
                      <a:pt x="1651" y="2138"/>
                    </a:lnTo>
                    <a:lnTo>
                      <a:pt x="1632" y="2168"/>
                    </a:lnTo>
                    <a:lnTo>
                      <a:pt x="1613" y="2193"/>
                    </a:lnTo>
                    <a:lnTo>
                      <a:pt x="1592" y="2219"/>
                    </a:lnTo>
                    <a:lnTo>
                      <a:pt x="1569" y="2243"/>
                    </a:lnTo>
                    <a:lnTo>
                      <a:pt x="1546" y="2264"/>
                    </a:lnTo>
                    <a:lnTo>
                      <a:pt x="1523" y="2283"/>
                    </a:lnTo>
                    <a:lnTo>
                      <a:pt x="1497" y="2302"/>
                    </a:lnTo>
                    <a:lnTo>
                      <a:pt x="1471" y="2318"/>
                    </a:lnTo>
                    <a:lnTo>
                      <a:pt x="1442" y="2333"/>
                    </a:lnTo>
                    <a:lnTo>
                      <a:pt x="1414" y="2346"/>
                    </a:lnTo>
                    <a:lnTo>
                      <a:pt x="1385" y="2357"/>
                    </a:lnTo>
                    <a:lnTo>
                      <a:pt x="1354" y="2367"/>
                    </a:lnTo>
                    <a:lnTo>
                      <a:pt x="1322" y="2375"/>
                    </a:lnTo>
                    <a:lnTo>
                      <a:pt x="1290" y="2381"/>
                    </a:lnTo>
                    <a:lnTo>
                      <a:pt x="1255" y="2386"/>
                    </a:lnTo>
                    <a:lnTo>
                      <a:pt x="1221" y="2388"/>
                    </a:lnTo>
                    <a:lnTo>
                      <a:pt x="1184" y="2388"/>
                    </a:lnTo>
                    <a:lnTo>
                      <a:pt x="1184" y="2388"/>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7" name="Freeform 12"/>
              <p:cNvSpPr>
                <a:spLocks noEditPoints="1"/>
              </p:cNvSpPr>
              <p:nvPr userDrawn="1"/>
            </p:nvSpPr>
            <p:spPr bwMode="auto">
              <a:xfrm>
                <a:off x="12713894" y="1136651"/>
                <a:ext cx="1339850" cy="2020888"/>
              </a:xfrm>
              <a:custGeom>
                <a:avLst/>
                <a:gdLst>
                  <a:gd name="T0" fmla="*/ 2188 w 2534"/>
                  <a:gd name="T1" fmla="*/ 1541 h 3817"/>
                  <a:gd name="T2" fmla="*/ 2320 w 2534"/>
                  <a:gd name="T3" fmla="*/ 1316 h 3817"/>
                  <a:gd name="T4" fmla="*/ 2374 w 2534"/>
                  <a:gd name="T5" fmla="*/ 1063 h 3817"/>
                  <a:gd name="T6" fmla="*/ 2321 w 2534"/>
                  <a:gd name="T7" fmla="*/ 685 h 3817"/>
                  <a:gd name="T8" fmla="*/ 2094 w 2534"/>
                  <a:gd name="T9" fmla="*/ 336 h 3817"/>
                  <a:gd name="T10" fmla="*/ 1742 w 2534"/>
                  <a:gd name="T11" fmla="*/ 92 h 3817"/>
                  <a:gd name="T12" fmla="*/ 1272 w 2534"/>
                  <a:gd name="T13" fmla="*/ 0 h 3817"/>
                  <a:gd name="T14" fmla="*/ 753 w 2534"/>
                  <a:gd name="T15" fmla="*/ 116 h 3817"/>
                  <a:gd name="T16" fmla="*/ 455 w 2534"/>
                  <a:gd name="T17" fmla="*/ 336 h 3817"/>
                  <a:gd name="T18" fmla="*/ 274 w 2534"/>
                  <a:gd name="T19" fmla="*/ 571 h 3817"/>
                  <a:gd name="T20" fmla="*/ 165 w 2534"/>
                  <a:gd name="T21" fmla="*/ 952 h 3817"/>
                  <a:gd name="T22" fmla="*/ 190 w 2534"/>
                  <a:gd name="T23" fmla="*/ 1214 h 3817"/>
                  <a:gd name="T24" fmla="*/ 292 w 2534"/>
                  <a:gd name="T25" fmla="*/ 1454 h 3817"/>
                  <a:gd name="T26" fmla="*/ 472 w 2534"/>
                  <a:gd name="T27" fmla="*/ 1663 h 3817"/>
                  <a:gd name="T28" fmla="*/ 375 w 2534"/>
                  <a:gd name="T29" fmla="*/ 1875 h 3817"/>
                  <a:gd name="T30" fmla="*/ 143 w 2534"/>
                  <a:gd name="T31" fmla="*/ 2143 h 3817"/>
                  <a:gd name="T32" fmla="*/ 21 w 2534"/>
                  <a:gd name="T33" fmla="*/ 2460 h 3817"/>
                  <a:gd name="T34" fmla="*/ 12 w 2534"/>
                  <a:gd name="T35" fmla="*/ 2843 h 3817"/>
                  <a:gd name="T36" fmla="*/ 231 w 2534"/>
                  <a:gd name="T37" fmla="*/ 3350 h 3817"/>
                  <a:gd name="T38" fmla="*/ 486 w 2534"/>
                  <a:gd name="T39" fmla="*/ 3595 h 3817"/>
                  <a:gd name="T40" fmla="*/ 749 w 2534"/>
                  <a:gd name="T41" fmla="*/ 3733 h 3817"/>
                  <a:gd name="T42" fmla="*/ 1260 w 2534"/>
                  <a:gd name="T43" fmla="*/ 3817 h 3817"/>
                  <a:gd name="T44" fmla="*/ 1772 w 2534"/>
                  <a:gd name="T45" fmla="*/ 3733 h 3817"/>
                  <a:gd name="T46" fmla="*/ 2039 w 2534"/>
                  <a:gd name="T47" fmla="*/ 3596 h 3817"/>
                  <a:gd name="T48" fmla="*/ 2299 w 2534"/>
                  <a:gd name="T49" fmla="*/ 3351 h 3817"/>
                  <a:gd name="T50" fmla="*/ 2444 w 2534"/>
                  <a:gd name="T51" fmla="*/ 3103 h 3817"/>
                  <a:gd name="T52" fmla="*/ 2520 w 2534"/>
                  <a:gd name="T53" fmla="*/ 2825 h 3817"/>
                  <a:gd name="T54" fmla="*/ 2514 w 2534"/>
                  <a:gd name="T55" fmla="*/ 2437 h 3817"/>
                  <a:gd name="T56" fmla="*/ 2395 w 2534"/>
                  <a:gd name="T57" fmla="*/ 2131 h 3817"/>
                  <a:gd name="T58" fmla="*/ 2167 w 2534"/>
                  <a:gd name="T59" fmla="*/ 1870 h 3817"/>
                  <a:gd name="T60" fmla="*/ 889 w 2534"/>
                  <a:gd name="T61" fmla="*/ 656 h 3817"/>
                  <a:gd name="T62" fmla="*/ 1130 w 2534"/>
                  <a:gd name="T63" fmla="*/ 546 h 3817"/>
                  <a:gd name="T64" fmla="*/ 1399 w 2534"/>
                  <a:gd name="T65" fmla="*/ 541 h 3817"/>
                  <a:gd name="T66" fmla="*/ 1642 w 2534"/>
                  <a:gd name="T67" fmla="*/ 640 h 3817"/>
                  <a:gd name="T68" fmla="*/ 1782 w 2534"/>
                  <a:gd name="T69" fmla="*/ 800 h 3817"/>
                  <a:gd name="T70" fmla="*/ 1828 w 2534"/>
                  <a:gd name="T71" fmla="*/ 992 h 3817"/>
                  <a:gd name="T72" fmla="*/ 1765 w 2534"/>
                  <a:gd name="T73" fmla="*/ 1225 h 3817"/>
                  <a:gd name="T74" fmla="*/ 1601 w 2534"/>
                  <a:gd name="T75" fmla="*/ 1399 h 3817"/>
                  <a:gd name="T76" fmla="*/ 1363 w 2534"/>
                  <a:gd name="T77" fmla="*/ 1495 h 3817"/>
                  <a:gd name="T78" fmla="*/ 1123 w 2534"/>
                  <a:gd name="T79" fmla="*/ 1478 h 3817"/>
                  <a:gd name="T80" fmla="*/ 887 w 2534"/>
                  <a:gd name="T81" fmla="*/ 1342 h 3817"/>
                  <a:gd name="T82" fmla="*/ 748 w 2534"/>
                  <a:gd name="T83" fmla="*/ 1157 h 3817"/>
                  <a:gd name="T84" fmla="*/ 719 w 2534"/>
                  <a:gd name="T85" fmla="*/ 950 h 3817"/>
                  <a:gd name="T86" fmla="*/ 801 w 2534"/>
                  <a:gd name="T87" fmla="*/ 745 h 3817"/>
                  <a:gd name="T88" fmla="*/ 1708 w 2534"/>
                  <a:gd name="T89" fmla="*/ 3164 h 3817"/>
                  <a:gd name="T90" fmla="*/ 1380 w 2534"/>
                  <a:gd name="T91" fmla="*/ 3282 h 3817"/>
                  <a:gd name="T92" fmla="*/ 1037 w 2534"/>
                  <a:gd name="T93" fmla="*/ 3263 h 3817"/>
                  <a:gd name="T94" fmla="*/ 740 w 2534"/>
                  <a:gd name="T95" fmla="*/ 3113 h 3817"/>
                  <a:gd name="T96" fmla="*/ 584 w 2534"/>
                  <a:gd name="T97" fmla="*/ 2891 h 3817"/>
                  <a:gd name="T98" fmla="*/ 552 w 2534"/>
                  <a:gd name="T99" fmla="*/ 2613 h 3817"/>
                  <a:gd name="T100" fmla="*/ 668 w 2534"/>
                  <a:gd name="T101" fmla="*/ 2318 h 3817"/>
                  <a:gd name="T102" fmla="*/ 905 w 2534"/>
                  <a:gd name="T103" fmla="*/ 2108 h 3817"/>
                  <a:gd name="T104" fmla="*/ 1237 w 2534"/>
                  <a:gd name="T105" fmla="*/ 2015 h 3817"/>
                  <a:gd name="T106" fmla="*/ 1551 w 2534"/>
                  <a:gd name="T107" fmla="*/ 2063 h 3817"/>
                  <a:gd name="T108" fmla="*/ 1806 w 2534"/>
                  <a:gd name="T109" fmla="*/ 2232 h 3817"/>
                  <a:gd name="T110" fmla="*/ 1966 w 2534"/>
                  <a:gd name="T111" fmla="*/ 2497 h 3817"/>
                  <a:gd name="T112" fmla="*/ 1973 w 2534"/>
                  <a:gd name="T113" fmla="*/ 2777 h 3817"/>
                  <a:gd name="T114" fmla="*/ 1834 w 2534"/>
                  <a:gd name="T115" fmla="*/ 3051 h 3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34" h="3817">
                    <a:moveTo>
                      <a:pt x="1978" y="1735"/>
                    </a:moveTo>
                    <a:lnTo>
                      <a:pt x="1978" y="1735"/>
                    </a:lnTo>
                    <a:lnTo>
                      <a:pt x="2026" y="1698"/>
                    </a:lnTo>
                    <a:lnTo>
                      <a:pt x="2072" y="1661"/>
                    </a:lnTo>
                    <a:lnTo>
                      <a:pt x="2093" y="1642"/>
                    </a:lnTo>
                    <a:lnTo>
                      <a:pt x="2113" y="1623"/>
                    </a:lnTo>
                    <a:lnTo>
                      <a:pt x="2132" y="1602"/>
                    </a:lnTo>
                    <a:lnTo>
                      <a:pt x="2152" y="1583"/>
                    </a:lnTo>
                    <a:lnTo>
                      <a:pt x="2170" y="1562"/>
                    </a:lnTo>
                    <a:lnTo>
                      <a:pt x="2188" y="1541"/>
                    </a:lnTo>
                    <a:lnTo>
                      <a:pt x="2204" y="1520"/>
                    </a:lnTo>
                    <a:lnTo>
                      <a:pt x="2220" y="1499"/>
                    </a:lnTo>
                    <a:lnTo>
                      <a:pt x="2235" y="1477"/>
                    </a:lnTo>
                    <a:lnTo>
                      <a:pt x="2249" y="1454"/>
                    </a:lnTo>
                    <a:lnTo>
                      <a:pt x="2263" y="1432"/>
                    </a:lnTo>
                    <a:lnTo>
                      <a:pt x="2275" y="1410"/>
                    </a:lnTo>
                    <a:lnTo>
                      <a:pt x="2288" y="1387"/>
                    </a:lnTo>
                    <a:lnTo>
                      <a:pt x="2299" y="1363"/>
                    </a:lnTo>
                    <a:lnTo>
                      <a:pt x="2310" y="1340"/>
                    </a:lnTo>
                    <a:lnTo>
                      <a:pt x="2320" y="1316"/>
                    </a:lnTo>
                    <a:lnTo>
                      <a:pt x="2328" y="1292"/>
                    </a:lnTo>
                    <a:lnTo>
                      <a:pt x="2337" y="1268"/>
                    </a:lnTo>
                    <a:lnTo>
                      <a:pt x="2344" y="1244"/>
                    </a:lnTo>
                    <a:lnTo>
                      <a:pt x="2350" y="1218"/>
                    </a:lnTo>
                    <a:lnTo>
                      <a:pt x="2357" y="1193"/>
                    </a:lnTo>
                    <a:lnTo>
                      <a:pt x="2361" y="1167"/>
                    </a:lnTo>
                    <a:lnTo>
                      <a:pt x="2365" y="1141"/>
                    </a:lnTo>
                    <a:lnTo>
                      <a:pt x="2369" y="1116"/>
                    </a:lnTo>
                    <a:lnTo>
                      <a:pt x="2371" y="1088"/>
                    </a:lnTo>
                    <a:lnTo>
                      <a:pt x="2374" y="1063"/>
                    </a:lnTo>
                    <a:lnTo>
                      <a:pt x="2375" y="1035"/>
                    </a:lnTo>
                    <a:lnTo>
                      <a:pt x="2375" y="1007"/>
                    </a:lnTo>
                    <a:lnTo>
                      <a:pt x="2375" y="1007"/>
                    </a:lnTo>
                    <a:lnTo>
                      <a:pt x="2374" y="959"/>
                    </a:lnTo>
                    <a:lnTo>
                      <a:pt x="2371" y="912"/>
                    </a:lnTo>
                    <a:lnTo>
                      <a:pt x="2365" y="865"/>
                    </a:lnTo>
                    <a:lnTo>
                      <a:pt x="2358" y="819"/>
                    </a:lnTo>
                    <a:lnTo>
                      <a:pt x="2348" y="774"/>
                    </a:lnTo>
                    <a:lnTo>
                      <a:pt x="2336" y="730"/>
                    </a:lnTo>
                    <a:lnTo>
                      <a:pt x="2321" y="685"/>
                    </a:lnTo>
                    <a:lnTo>
                      <a:pt x="2305" y="644"/>
                    </a:lnTo>
                    <a:lnTo>
                      <a:pt x="2286" y="602"/>
                    </a:lnTo>
                    <a:lnTo>
                      <a:pt x="2265" y="561"/>
                    </a:lnTo>
                    <a:lnTo>
                      <a:pt x="2242" y="522"/>
                    </a:lnTo>
                    <a:lnTo>
                      <a:pt x="2216" y="482"/>
                    </a:lnTo>
                    <a:lnTo>
                      <a:pt x="2189" y="444"/>
                    </a:lnTo>
                    <a:lnTo>
                      <a:pt x="2159" y="407"/>
                    </a:lnTo>
                    <a:lnTo>
                      <a:pt x="2127" y="370"/>
                    </a:lnTo>
                    <a:lnTo>
                      <a:pt x="2094" y="336"/>
                    </a:lnTo>
                    <a:lnTo>
                      <a:pt x="2094" y="336"/>
                    </a:lnTo>
                    <a:lnTo>
                      <a:pt x="2072" y="312"/>
                    </a:lnTo>
                    <a:lnTo>
                      <a:pt x="2050" y="289"/>
                    </a:lnTo>
                    <a:lnTo>
                      <a:pt x="2050" y="289"/>
                    </a:lnTo>
                    <a:lnTo>
                      <a:pt x="2009" y="254"/>
                    </a:lnTo>
                    <a:lnTo>
                      <a:pt x="1967" y="222"/>
                    </a:lnTo>
                    <a:lnTo>
                      <a:pt x="1924" y="191"/>
                    </a:lnTo>
                    <a:lnTo>
                      <a:pt x="1880" y="163"/>
                    </a:lnTo>
                    <a:lnTo>
                      <a:pt x="1835" y="137"/>
                    </a:lnTo>
                    <a:lnTo>
                      <a:pt x="1790" y="114"/>
                    </a:lnTo>
                    <a:lnTo>
                      <a:pt x="1742" y="92"/>
                    </a:lnTo>
                    <a:lnTo>
                      <a:pt x="1693" y="73"/>
                    </a:lnTo>
                    <a:lnTo>
                      <a:pt x="1645" y="56"/>
                    </a:lnTo>
                    <a:lnTo>
                      <a:pt x="1595" y="41"/>
                    </a:lnTo>
                    <a:lnTo>
                      <a:pt x="1543" y="29"/>
                    </a:lnTo>
                    <a:lnTo>
                      <a:pt x="1491" y="19"/>
                    </a:lnTo>
                    <a:lnTo>
                      <a:pt x="1438" y="10"/>
                    </a:lnTo>
                    <a:lnTo>
                      <a:pt x="1384" y="5"/>
                    </a:lnTo>
                    <a:lnTo>
                      <a:pt x="1329" y="2"/>
                    </a:lnTo>
                    <a:lnTo>
                      <a:pt x="1272" y="0"/>
                    </a:lnTo>
                    <a:lnTo>
                      <a:pt x="1272" y="0"/>
                    </a:lnTo>
                    <a:lnTo>
                      <a:pt x="1215" y="2"/>
                    </a:lnTo>
                    <a:lnTo>
                      <a:pt x="1161" y="5"/>
                    </a:lnTo>
                    <a:lnTo>
                      <a:pt x="1106" y="10"/>
                    </a:lnTo>
                    <a:lnTo>
                      <a:pt x="1053" y="19"/>
                    </a:lnTo>
                    <a:lnTo>
                      <a:pt x="1001" y="30"/>
                    </a:lnTo>
                    <a:lnTo>
                      <a:pt x="949" y="42"/>
                    </a:lnTo>
                    <a:lnTo>
                      <a:pt x="899" y="57"/>
                    </a:lnTo>
                    <a:lnTo>
                      <a:pt x="849" y="74"/>
                    </a:lnTo>
                    <a:lnTo>
                      <a:pt x="801" y="95"/>
                    </a:lnTo>
                    <a:lnTo>
                      <a:pt x="753" y="116"/>
                    </a:lnTo>
                    <a:lnTo>
                      <a:pt x="708" y="141"/>
                    </a:lnTo>
                    <a:lnTo>
                      <a:pt x="662" y="168"/>
                    </a:lnTo>
                    <a:lnTo>
                      <a:pt x="618" y="198"/>
                    </a:lnTo>
                    <a:lnTo>
                      <a:pt x="574" y="228"/>
                    </a:lnTo>
                    <a:lnTo>
                      <a:pt x="533" y="263"/>
                    </a:lnTo>
                    <a:lnTo>
                      <a:pt x="492" y="299"/>
                    </a:lnTo>
                    <a:lnTo>
                      <a:pt x="492" y="299"/>
                    </a:lnTo>
                    <a:lnTo>
                      <a:pt x="482" y="306"/>
                    </a:lnTo>
                    <a:lnTo>
                      <a:pt x="473" y="316"/>
                    </a:lnTo>
                    <a:lnTo>
                      <a:pt x="455" y="336"/>
                    </a:lnTo>
                    <a:lnTo>
                      <a:pt x="455" y="336"/>
                    </a:lnTo>
                    <a:lnTo>
                      <a:pt x="438" y="352"/>
                    </a:lnTo>
                    <a:lnTo>
                      <a:pt x="422" y="368"/>
                    </a:lnTo>
                    <a:lnTo>
                      <a:pt x="422" y="368"/>
                    </a:lnTo>
                    <a:lnTo>
                      <a:pt x="393" y="401"/>
                    </a:lnTo>
                    <a:lnTo>
                      <a:pt x="366" y="433"/>
                    </a:lnTo>
                    <a:lnTo>
                      <a:pt x="340" y="467"/>
                    </a:lnTo>
                    <a:lnTo>
                      <a:pt x="317" y="501"/>
                    </a:lnTo>
                    <a:lnTo>
                      <a:pt x="295" y="535"/>
                    </a:lnTo>
                    <a:lnTo>
                      <a:pt x="274" y="571"/>
                    </a:lnTo>
                    <a:lnTo>
                      <a:pt x="255" y="605"/>
                    </a:lnTo>
                    <a:lnTo>
                      <a:pt x="239" y="641"/>
                    </a:lnTo>
                    <a:lnTo>
                      <a:pt x="239" y="641"/>
                    </a:lnTo>
                    <a:lnTo>
                      <a:pt x="222" y="684"/>
                    </a:lnTo>
                    <a:lnTo>
                      <a:pt x="207" y="727"/>
                    </a:lnTo>
                    <a:lnTo>
                      <a:pt x="194" y="771"/>
                    </a:lnTo>
                    <a:lnTo>
                      <a:pt x="184" y="815"/>
                    </a:lnTo>
                    <a:lnTo>
                      <a:pt x="175" y="859"/>
                    </a:lnTo>
                    <a:lnTo>
                      <a:pt x="169" y="905"/>
                    </a:lnTo>
                    <a:lnTo>
                      <a:pt x="165" y="952"/>
                    </a:lnTo>
                    <a:lnTo>
                      <a:pt x="164" y="997"/>
                    </a:lnTo>
                    <a:lnTo>
                      <a:pt x="164" y="997"/>
                    </a:lnTo>
                    <a:lnTo>
                      <a:pt x="164" y="1026"/>
                    </a:lnTo>
                    <a:lnTo>
                      <a:pt x="165" y="1054"/>
                    </a:lnTo>
                    <a:lnTo>
                      <a:pt x="168" y="1081"/>
                    </a:lnTo>
                    <a:lnTo>
                      <a:pt x="170" y="1108"/>
                    </a:lnTo>
                    <a:lnTo>
                      <a:pt x="174" y="1135"/>
                    </a:lnTo>
                    <a:lnTo>
                      <a:pt x="179" y="1161"/>
                    </a:lnTo>
                    <a:lnTo>
                      <a:pt x="184" y="1188"/>
                    </a:lnTo>
                    <a:lnTo>
                      <a:pt x="190" y="1214"/>
                    </a:lnTo>
                    <a:lnTo>
                      <a:pt x="196" y="1239"/>
                    </a:lnTo>
                    <a:lnTo>
                      <a:pt x="203" y="1265"/>
                    </a:lnTo>
                    <a:lnTo>
                      <a:pt x="212" y="1289"/>
                    </a:lnTo>
                    <a:lnTo>
                      <a:pt x="221" y="1314"/>
                    </a:lnTo>
                    <a:lnTo>
                      <a:pt x="231" y="1339"/>
                    </a:lnTo>
                    <a:lnTo>
                      <a:pt x="242" y="1362"/>
                    </a:lnTo>
                    <a:lnTo>
                      <a:pt x="253" y="1385"/>
                    </a:lnTo>
                    <a:lnTo>
                      <a:pt x="265" y="1409"/>
                    </a:lnTo>
                    <a:lnTo>
                      <a:pt x="279" y="1432"/>
                    </a:lnTo>
                    <a:lnTo>
                      <a:pt x="292" y="1454"/>
                    </a:lnTo>
                    <a:lnTo>
                      <a:pt x="307" y="1477"/>
                    </a:lnTo>
                    <a:lnTo>
                      <a:pt x="322" y="1499"/>
                    </a:lnTo>
                    <a:lnTo>
                      <a:pt x="338" y="1520"/>
                    </a:lnTo>
                    <a:lnTo>
                      <a:pt x="355" y="1542"/>
                    </a:lnTo>
                    <a:lnTo>
                      <a:pt x="372" y="1563"/>
                    </a:lnTo>
                    <a:lnTo>
                      <a:pt x="391" y="1583"/>
                    </a:lnTo>
                    <a:lnTo>
                      <a:pt x="411" y="1604"/>
                    </a:lnTo>
                    <a:lnTo>
                      <a:pt x="430" y="1623"/>
                    </a:lnTo>
                    <a:lnTo>
                      <a:pt x="451" y="1643"/>
                    </a:lnTo>
                    <a:lnTo>
                      <a:pt x="472" y="1663"/>
                    </a:lnTo>
                    <a:lnTo>
                      <a:pt x="494" y="1681"/>
                    </a:lnTo>
                    <a:lnTo>
                      <a:pt x="518" y="1700"/>
                    </a:lnTo>
                    <a:lnTo>
                      <a:pt x="567" y="1737"/>
                    </a:lnTo>
                    <a:lnTo>
                      <a:pt x="567" y="1737"/>
                    </a:lnTo>
                    <a:lnTo>
                      <a:pt x="531" y="1758"/>
                    </a:lnTo>
                    <a:lnTo>
                      <a:pt x="498" y="1780"/>
                    </a:lnTo>
                    <a:lnTo>
                      <a:pt x="466" y="1803"/>
                    </a:lnTo>
                    <a:lnTo>
                      <a:pt x="435" y="1827"/>
                    </a:lnTo>
                    <a:lnTo>
                      <a:pt x="404" y="1850"/>
                    </a:lnTo>
                    <a:lnTo>
                      <a:pt x="375" y="1875"/>
                    </a:lnTo>
                    <a:lnTo>
                      <a:pt x="348" y="1899"/>
                    </a:lnTo>
                    <a:lnTo>
                      <a:pt x="321" y="1924"/>
                    </a:lnTo>
                    <a:lnTo>
                      <a:pt x="295" y="1950"/>
                    </a:lnTo>
                    <a:lnTo>
                      <a:pt x="269" y="1976"/>
                    </a:lnTo>
                    <a:lnTo>
                      <a:pt x="245" y="2003"/>
                    </a:lnTo>
                    <a:lnTo>
                      <a:pt x="223" y="2030"/>
                    </a:lnTo>
                    <a:lnTo>
                      <a:pt x="201" y="2057"/>
                    </a:lnTo>
                    <a:lnTo>
                      <a:pt x="181" y="2085"/>
                    </a:lnTo>
                    <a:lnTo>
                      <a:pt x="162" y="2114"/>
                    </a:lnTo>
                    <a:lnTo>
                      <a:pt x="143" y="2143"/>
                    </a:lnTo>
                    <a:lnTo>
                      <a:pt x="126" y="2173"/>
                    </a:lnTo>
                    <a:lnTo>
                      <a:pt x="110" y="2202"/>
                    </a:lnTo>
                    <a:lnTo>
                      <a:pt x="95" y="2233"/>
                    </a:lnTo>
                    <a:lnTo>
                      <a:pt x="81" y="2264"/>
                    </a:lnTo>
                    <a:lnTo>
                      <a:pt x="68" y="2296"/>
                    </a:lnTo>
                    <a:lnTo>
                      <a:pt x="57" y="2327"/>
                    </a:lnTo>
                    <a:lnTo>
                      <a:pt x="46" y="2360"/>
                    </a:lnTo>
                    <a:lnTo>
                      <a:pt x="36" y="2392"/>
                    </a:lnTo>
                    <a:lnTo>
                      <a:pt x="28" y="2425"/>
                    </a:lnTo>
                    <a:lnTo>
                      <a:pt x="21" y="2460"/>
                    </a:lnTo>
                    <a:lnTo>
                      <a:pt x="15" y="2493"/>
                    </a:lnTo>
                    <a:lnTo>
                      <a:pt x="10" y="2529"/>
                    </a:lnTo>
                    <a:lnTo>
                      <a:pt x="5" y="2563"/>
                    </a:lnTo>
                    <a:lnTo>
                      <a:pt x="3" y="2599"/>
                    </a:lnTo>
                    <a:lnTo>
                      <a:pt x="1" y="2635"/>
                    </a:lnTo>
                    <a:lnTo>
                      <a:pt x="0" y="2672"/>
                    </a:lnTo>
                    <a:lnTo>
                      <a:pt x="0" y="2672"/>
                    </a:lnTo>
                    <a:lnTo>
                      <a:pt x="1" y="2730"/>
                    </a:lnTo>
                    <a:lnTo>
                      <a:pt x="6" y="2788"/>
                    </a:lnTo>
                    <a:lnTo>
                      <a:pt x="12" y="2843"/>
                    </a:lnTo>
                    <a:lnTo>
                      <a:pt x="22" y="2899"/>
                    </a:lnTo>
                    <a:lnTo>
                      <a:pt x="35" y="2953"/>
                    </a:lnTo>
                    <a:lnTo>
                      <a:pt x="49" y="3007"/>
                    </a:lnTo>
                    <a:lnTo>
                      <a:pt x="68" y="3059"/>
                    </a:lnTo>
                    <a:lnTo>
                      <a:pt x="88" y="3111"/>
                    </a:lnTo>
                    <a:lnTo>
                      <a:pt x="111" y="3160"/>
                    </a:lnTo>
                    <a:lnTo>
                      <a:pt x="137" y="3209"/>
                    </a:lnTo>
                    <a:lnTo>
                      <a:pt x="165" y="3257"/>
                    </a:lnTo>
                    <a:lnTo>
                      <a:pt x="197" y="3304"/>
                    </a:lnTo>
                    <a:lnTo>
                      <a:pt x="231" y="3350"/>
                    </a:lnTo>
                    <a:lnTo>
                      <a:pt x="268" y="3395"/>
                    </a:lnTo>
                    <a:lnTo>
                      <a:pt x="306" y="3438"/>
                    </a:lnTo>
                    <a:lnTo>
                      <a:pt x="348" y="3480"/>
                    </a:lnTo>
                    <a:lnTo>
                      <a:pt x="348" y="3480"/>
                    </a:lnTo>
                    <a:lnTo>
                      <a:pt x="370" y="3501"/>
                    </a:lnTo>
                    <a:lnTo>
                      <a:pt x="392" y="3521"/>
                    </a:lnTo>
                    <a:lnTo>
                      <a:pt x="414" y="3541"/>
                    </a:lnTo>
                    <a:lnTo>
                      <a:pt x="438" y="3559"/>
                    </a:lnTo>
                    <a:lnTo>
                      <a:pt x="461" y="3578"/>
                    </a:lnTo>
                    <a:lnTo>
                      <a:pt x="486" y="3595"/>
                    </a:lnTo>
                    <a:lnTo>
                      <a:pt x="509" y="3611"/>
                    </a:lnTo>
                    <a:lnTo>
                      <a:pt x="535" y="3627"/>
                    </a:lnTo>
                    <a:lnTo>
                      <a:pt x="560" y="3643"/>
                    </a:lnTo>
                    <a:lnTo>
                      <a:pt x="586" y="3658"/>
                    </a:lnTo>
                    <a:lnTo>
                      <a:pt x="611" y="3671"/>
                    </a:lnTo>
                    <a:lnTo>
                      <a:pt x="639" y="3685"/>
                    </a:lnTo>
                    <a:lnTo>
                      <a:pt x="666" y="3698"/>
                    </a:lnTo>
                    <a:lnTo>
                      <a:pt x="693" y="3709"/>
                    </a:lnTo>
                    <a:lnTo>
                      <a:pt x="721" y="3722"/>
                    </a:lnTo>
                    <a:lnTo>
                      <a:pt x="749" y="3733"/>
                    </a:lnTo>
                    <a:lnTo>
                      <a:pt x="778" y="3743"/>
                    </a:lnTo>
                    <a:lnTo>
                      <a:pt x="807" y="3753"/>
                    </a:lnTo>
                    <a:lnTo>
                      <a:pt x="837" y="3761"/>
                    </a:lnTo>
                    <a:lnTo>
                      <a:pt x="867" y="3769"/>
                    </a:lnTo>
                    <a:lnTo>
                      <a:pt x="928" y="3783"/>
                    </a:lnTo>
                    <a:lnTo>
                      <a:pt x="991" y="3796"/>
                    </a:lnTo>
                    <a:lnTo>
                      <a:pt x="1056" y="3804"/>
                    </a:lnTo>
                    <a:lnTo>
                      <a:pt x="1123" y="3812"/>
                    </a:lnTo>
                    <a:lnTo>
                      <a:pt x="1191" y="3815"/>
                    </a:lnTo>
                    <a:lnTo>
                      <a:pt x="1260" y="3817"/>
                    </a:lnTo>
                    <a:lnTo>
                      <a:pt x="1260" y="3817"/>
                    </a:lnTo>
                    <a:lnTo>
                      <a:pt x="1330" y="3815"/>
                    </a:lnTo>
                    <a:lnTo>
                      <a:pt x="1398" y="3812"/>
                    </a:lnTo>
                    <a:lnTo>
                      <a:pt x="1464" y="3804"/>
                    </a:lnTo>
                    <a:lnTo>
                      <a:pt x="1528" y="3796"/>
                    </a:lnTo>
                    <a:lnTo>
                      <a:pt x="1592" y="3783"/>
                    </a:lnTo>
                    <a:lnTo>
                      <a:pt x="1654" y="3770"/>
                    </a:lnTo>
                    <a:lnTo>
                      <a:pt x="1713" y="3753"/>
                    </a:lnTo>
                    <a:lnTo>
                      <a:pt x="1743" y="3743"/>
                    </a:lnTo>
                    <a:lnTo>
                      <a:pt x="1772" y="3733"/>
                    </a:lnTo>
                    <a:lnTo>
                      <a:pt x="1801" y="3722"/>
                    </a:lnTo>
                    <a:lnTo>
                      <a:pt x="1829" y="3711"/>
                    </a:lnTo>
                    <a:lnTo>
                      <a:pt x="1856" y="3698"/>
                    </a:lnTo>
                    <a:lnTo>
                      <a:pt x="1883" y="3686"/>
                    </a:lnTo>
                    <a:lnTo>
                      <a:pt x="1910" y="3672"/>
                    </a:lnTo>
                    <a:lnTo>
                      <a:pt x="1938" y="3658"/>
                    </a:lnTo>
                    <a:lnTo>
                      <a:pt x="1963" y="3643"/>
                    </a:lnTo>
                    <a:lnTo>
                      <a:pt x="1989" y="3628"/>
                    </a:lnTo>
                    <a:lnTo>
                      <a:pt x="2014" y="3612"/>
                    </a:lnTo>
                    <a:lnTo>
                      <a:pt x="2039" y="3596"/>
                    </a:lnTo>
                    <a:lnTo>
                      <a:pt x="2063" y="3579"/>
                    </a:lnTo>
                    <a:lnTo>
                      <a:pt x="2087" y="3560"/>
                    </a:lnTo>
                    <a:lnTo>
                      <a:pt x="2110" y="3542"/>
                    </a:lnTo>
                    <a:lnTo>
                      <a:pt x="2133" y="3522"/>
                    </a:lnTo>
                    <a:lnTo>
                      <a:pt x="2156" y="3502"/>
                    </a:lnTo>
                    <a:lnTo>
                      <a:pt x="2178" y="3483"/>
                    </a:lnTo>
                    <a:lnTo>
                      <a:pt x="2178" y="3483"/>
                    </a:lnTo>
                    <a:lnTo>
                      <a:pt x="2221" y="3440"/>
                    </a:lnTo>
                    <a:lnTo>
                      <a:pt x="2262" y="3395"/>
                    </a:lnTo>
                    <a:lnTo>
                      <a:pt x="2299" y="3351"/>
                    </a:lnTo>
                    <a:lnTo>
                      <a:pt x="2316" y="3327"/>
                    </a:lnTo>
                    <a:lnTo>
                      <a:pt x="2333" y="3304"/>
                    </a:lnTo>
                    <a:lnTo>
                      <a:pt x="2349" y="3279"/>
                    </a:lnTo>
                    <a:lnTo>
                      <a:pt x="2365" y="3256"/>
                    </a:lnTo>
                    <a:lnTo>
                      <a:pt x="2380" y="3231"/>
                    </a:lnTo>
                    <a:lnTo>
                      <a:pt x="2393" y="3207"/>
                    </a:lnTo>
                    <a:lnTo>
                      <a:pt x="2407" y="3181"/>
                    </a:lnTo>
                    <a:lnTo>
                      <a:pt x="2421" y="3155"/>
                    </a:lnTo>
                    <a:lnTo>
                      <a:pt x="2433" y="3129"/>
                    </a:lnTo>
                    <a:lnTo>
                      <a:pt x="2444" y="3103"/>
                    </a:lnTo>
                    <a:lnTo>
                      <a:pt x="2455" y="3077"/>
                    </a:lnTo>
                    <a:lnTo>
                      <a:pt x="2465" y="3050"/>
                    </a:lnTo>
                    <a:lnTo>
                      <a:pt x="2475" y="3023"/>
                    </a:lnTo>
                    <a:lnTo>
                      <a:pt x="2483" y="2996"/>
                    </a:lnTo>
                    <a:lnTo>
                      <a:pt x="2491" y="2968"/>
                    </a:lnTo>
                    <a:lnTo>
                      <a:pt x="2498" y="2939"/>
                    </a:lnTo>
                    <a:lnTo>
                      <a:pt x="2506" y="2911"/>
                    </a:lnTo>
                    <a:lnTo>
                      <a:pt x="2511" y="2883"/>
                    </a:lnTo>
                    <a:lnTo>
                      <a:pt x="2517" y="2853"/>
                    </a:lnTo>
                    <a:lnTo>
                      <a:pt x="2520" y="2825"/>
                    </a:lnTo>
                    <a:lnTo>
                      <a:pt x="2528" y="2764"/>
                    </a:lnTo>
                    <a:lnTo>
                      <a:pt x="2533" y="2704"/>
                    </a:lnTo>
                    <a:lnTo>
                      <a:pt x="2534" y="2641"/>
                    </a:lnTo>
                    <a:lnTo>
                      <a:pt x="2534" y="2641"/>
                    </a:lnTo>
                    <a:lnTo>
                      <a:pt x="2533" y="2607"/>
                    </a:lnTo>
                    <a:lnTo>
                      <a:pt x="2532" y="2572"/>
                    </a:lnTo>
                    <a:lnTo>
                      <a:pt x="2529" y="2538"/>
                    </a:lnTo>
                    <a:lnTo>
                      <a:pt x="2525" y="2503"/>
                    </a:lnTo>
                    <a:lnTo>
                      <a:pt x="2520" y="2470"/>
                    </a:lnTo>
                    <a:lnTo>
                      <a:pt x="2514" y="2437"/>
                    </a:lnTo>
                    <a:lnTo>
                      <a:pt x="2507" y="2404"/>
                    </a:lnTo>
                    <a:lnTo>
                      <a:pt x="2498" y="2372"/>
                    </a:lnTo>
                    <a:lnTo>
                      <a:pt x="2490" y="2340"/>
                    </a:lnTo>
                    <a:lnTo>
                      <a:pt x="2479" y="2310"/>
                    </a:lnTo>
                    <a:lnTo>
                      <a:pt x="2467" y="2279"/>
                    </a:lnTo>
                    <a:lnTo>
                      <a:pt x="2455" y="2248"/>
                    </a:lnTo>
                    <a:lnTo>
                      <a:pt x="2442" y="2218"/>
                    </a:lnTo>
                    <a:lnTo>
                      <a:pt x="2427" y="2189"/>
                    </a:lnTo>
                    <a:lnTo>
                      <a:pt x="2411" y="2160"/>
                    </a:lnTo>
                    <a:lnTo>
                      <a:pt x="2395" y="2131"/>
                    </a:lnTo>
                    <a:lnTo>
                      <a:pt x="2376" y="2104"/>
                    </a:lnTo>
                    <a:lnTo>
                      <a:pt x="2358" y="2075"/>
                    </a:lnTo>
                    <a:lnTo>
                      <a:pt x="2337" y="2048"/>
                    </a:lnTo>
                    <a:lnTo>
                      <a:pt x="2316" y="2021"/>
                    </a:lnTo>
                    <a:lnTo>
                      <a:pt x="2294" y="1995"/>
                    </a:lnTo>
                    <a:lnTo>
                      <a:pt x="2270" y="1969"/>
                    </a:lnTo>
                    <a:lnTo>
                      <a:pt x="2247" y="1944"/>
                    </a:lnTo>
                    <a:lnTo>
                      <a:pt x="2221" y="1919"/>
                    </a:lnTo>
                    <a:lnTo>
                      <a:pt x="2194" y="1894"/>
                    </a:lnTo>
                    <a:lnTo>
                      <a:pt x="2167" y="1870"/>
                    </a:lnTo>
                    <a:lnTo>
                      <a:pt x="2138" y="1846"/>
                    </a:lnTo>
                    <a:lnTo>
                      <a:pt x="2109" y="1823"/>
                    </a:lnTo>
                    <a:lnTo>
                      <a:pt x="2078" y="1801"/>
                    </a:lnTo>
                    <a:lnTo>
                      <a:pt x="2046" y="1778"/>
                    </a:lnTo>
                    <a:lnTo>
                      <a:pt x="2013" y="1756"/>
                    </a:lnTo>
                    <a:lnTo>
                      <a:pt x="1978" y="1735"/>
                    </a:lnTo>
                    <a:lnTo>
                      <a:pt x="1978" y="1735"/>
                    </a:lnTo>
                    <a:close/>
                    <a:moveTo>
                      <a:pt x="869" y="673"/>
                    </a:moveTo>
                    <a:lnTo>
                      <a:pt x="869" y="673"/>
                    </a:lnTo>
                    <a:lnTo>
                      <a:pt x="889" y="656"/>
                    </a:lnTo>
                    <a:lnTo>
                      <a:pt x="910" y="640"/>
                    </a:lnTo>
                    <a:lnTo>
                      <a:pt x="932" y="625"/>
                    </a:lnTo>
                    <a:lnTo>
                      <a:pt x="954" y="612"/>
                    </a:lnTo>
                    <a:lnTo>
                      <a:pt x="977" y="599"/>
                    </a:lnTo>
                    <a:lnTo>
                      <a:pt x="1001" y="588"/>
                    </a:lnTo>
                    <a:lnTo>
                      <a:pt x="1026" y="577"/>
                    </a:lnTo>
                    <a:lnTo>
                      <a:pt x="1051" y="568"/>
                    </a:lnTo>
                    <a:lnTo>
                      <a:pt x="1077" y="560"/>
                    </a:lnTo>
                    <a:lnTo>
                      <a:pt x="1103" y="552"/>
                    </a:lnTo>
                    <a:lnTo>
                      <a:pt x="1130" y="546"/>
                    </a:lnTo>
                    <a:lnTo>
                      <a:pt x="1159" y="541"/>
                    </a:lnTo>
                    <a:lnTo>
                      <a:pt x="1188" y="538"/>
                    </a:lnTo>
                    <a:lnTo>
                      <a:pt x="1218" y="535"/>
                    </a:lnTo>
                    <a:lnTo>
                      <a:pt x="1249" y="534"/>
                    </a:lnTo>
                    <a:lnTo>
                      <a:pt x="1279" y="533"/>
                    </a:lnTo>
                    <a:lnTo>
                      <a:pt x="1279" y="533"/>
                    </a:lnTo>
                    <a:lnTo>
                      <a:pt x="1310" y="534"/>
                    </a:lnTo>
                    <a:lnTo>
                      <a:pt x="1341" y="535"/>
                    </a:lnTo>
                    <a:lnTo>
                      <a:pt x="1371" y="538"/>
                    </a:lnTo>
                    <a:lnTo>
                      <a:pt x="1399" y="541"/>
                    </a:lnTo>
                    <a:lnTo>
                      <a:pt x="1427" y="546"/>
                    </a:lnTo>
                    <a:lnTo>
                      <a:pt x="1453" y="552"/>
                    </a:lnTo>
                    <a:lnTo>
                      <a:pt x="1480" y="560"/>
                    </a:lnTo>
                    <a:lnTo>
                      <a:pt x="1505" y="568"/>
                    </a:lnTo>
                    <a:lnTo>
                      <a:pt x="1530" y="577"/>
                    </a:lnTo>
                    <a:lnTo>
                      <a:pt x="1553" y="587"/>
                    </a:lnTo>
                    <a:lnTo>
                      <a:pt x="1576" y="599"/>
                    </a:lnTo>
                    <a:lnTo>
                      <a:pt x="1599" y="612"/>
                    </a:lnTo>
                    <a:lnTo>
                      <a:pt x="1621" y="625"/>
                    </a:lnTo>
                    <a:lnTo>
                      <a:pt x="1642" y="640"/>
                    </a:lnTo>
                    <a:lnTo>
                      <a:pt x="1661" y="655"/>
                    </a:lnTo>
                    <a:lnTo>
                      <a:pt x="1681" y="672"/>
                    </a:lnTo>
                    <a:lnTo>
                      <a:pt x="1681" y="672"/>
                    </a:lnTo>
                    <a:lnTo>
                      <a:pt x="1698" y="689"/>
                    </a:lnTo>
                    <a:lnTo>
                      <a:pt x="1716" y="706"/>
                    </a:lnTo>
                    <a:lnTo>
                      <a:pt x="1732" y="725"/>
                    </a:lnTo>
                    <a:lnTo>
                      <a:pt x="1745" y="743"/>
                    </a:lnTo>
                    <a:lnTo>
                      <a:pt x="1759" y="762"/>
                    </a:lnTo>
                    <a:lnTo>
                      <a:pt x="1771" y="780"/>
                    </a:lnTo>
                    <a:lnTo>
                      <a:pt x="1782" y="800"/>
                    </a:lnTo>
                    <a:lnTo>
                      <a:pt x="1791" y="820"/>
                    </a:lnTo>
                    <a:lnTo>
                      <a:pt x="1799" y="840"/>
                    </a:lnTo>
                    <a:lnTo>
                      <a:pt x="1808" y="860"/>
                    </a:lnTo>
                    <a:lnTo>
                      <a:pt x="1814" y="881"/>
                    </a:lnTo>
                    <a:lnTo>
                      <a:pt x="1819" y="902"/>
                    </a:lnTo>
                    <a:lnTo>
                      <a:pt x="1823" y="925"/>
                    </a:lnTo>
                    <a:lnTo>
                      <a:pt x="1825" y="947"/>
                    </a:lnTo>
                    <a:lnTo>
                      <a:pt x="1828" y="969"/>
                    </a:lnTo>
                    <a:lnTo>
                      <a:pt x="1828" y="992"/>
                    </a:lnTo>
                    <a:lnTo>
                      <a:pt x="1828" y="992"/>
                    </a:lnTo>
                    <a:lnTo>
                      <a:pt x="1828" y="1017"/>
                    </a:lnTo>
                    <a:lnTo>
                      <a:pt x="1825" y="1042"/>
                    </a:lnTo>
                    <a:lnTo>
                      <a:pt x="1823" y="1066"/>
                    </a:lnTo>
                    <a:lnTo>
                      <a:pt x="1818" y="1090"/>
                    </a:lnTo>
                    <a:lnTo>
                      <a:pt x="1812" y="1113"/>
                    </a:lnTo>
                    <a:lnTo>
                      <a:pt x="1806" y="1136"/>
                    </a:lnTo>
                    <a:lnTo>
                      <a:pt x="1797" y="1159"/>
                    </a:lnTo>
                    <a:lnTo>
                      <a:pt x="1787" y="1181"/>
                    </a:lnTo>
                    <a:lnTo>
                      <a:pt x="1776" y="1203"/>
                    </a:lnTo>
                    <a:lnTo>
                      <a:pt x="1765" y="1225"/>
                    </a:lnTo>
                    <a:lnTo>
                      <a:pt x="1751" y="1246"/>
                    </a:lnTo>
                    <a:lnTo>
                      <a:pt x="1737" y="1267"/>
                    </a:lnTo>
                    <a:lnTo>
                      <a:pt x="1721" y="1287"/>
                    </a:lnTo>
                    <a:lnTo>
                      <a:pt x="1703" y="1308"/>
                    </a:lnTo>
                    <a:lnTo>
                      <a:pt x="1685" y="1327"/>
                    </a:lnTo>
                    <a:lnTo>
                      <a:pt x="1665" y="1346"/>
                    </a:lnTo>
                    <a:lnTo>
                      <a:pt x="1665" y="1346"/>
                    </a:lnTo>
                    <a:lnTo>
                      <a:pt x="1644" y="1366"/>
                    </a:lnTo>
                    <a:lnTo>
                      <a:pt x="1623" y="1383"/>
                    </a:lnTo>
                    <a:lnTo>
                      <a:pt x="1601" y="1399"/>
                    </a:lnTo>
                    <a:lnTo>
                      <a:pt x="1579" y="1414"/>
                    </a:lnTo>
                    <a:lnTo>
                      <a:pt x="1557" y="1429"/>
                    </a:lnTo>
                    <a:lnTo>
                      <a:pt x="1533" y="1441"/>
                    </a:lnTo>
                    <a:lnTo>
                      <a:pt x="1511" y="1452"/>
                    </a:lnTo>
                    <a:lnTo>
                      <a:pt x="1486" y="1462"/>
                    </a:lnTo>
                    <a:lnTo>
                      <a:pt x="1463" y="1472"/>
                    </a:lnTo>
                    <a:lnTo>
                      <a:pt x="1438" y="1479"/>
                    </a:lnTo>
                    <a:lnTo>
                      <a:pt x="1414" y="1485"/>
                    </a:lnTo>
                    <a:lnTo>
                      <a:pt x="1388" y="1490"/>
                    </a:lnTo>
                    <a:lnTo>
                      <a:pt x="1363" y="1495"/>
                    </a:lnTo>
                    <a:lnTo>
                      <a:pt x="1336" y="1498"/>
                    </a:lnTo>
                    <a:lnTo>
                      <a:pt x="1310" y="1500"/>
                    </a:lnTo>
                    <a:lnTo>
                      <a:pt x="1282" y="1500"/>
                    </a:lnTo>
                    <a:lnTo>
                      <a:pt x="1282" y="1500"/>
                    </a:lnTo>
                    <a:lnTo>
                      <a:pt x="1255" y="1500"/>
                    </a:lnTo>
                    <a:lnTo>
                      <a:pt x="1228" y="1498"/>
                    </a:lnTo>
                    <a:lnTo>
                      <a:pt x="1201" y="1495"/>
                    </a:lnTo>
                    <a:lnTo>
                      <a:pt x="1175" y="1490"/>
                    </a:lnTo>
                    <a:lnTo>
                      <a:pt x="1149" y="1485"/>
                    </a:lnTo>
                    <a:lnTo>
                      <a:pt x="1123" y="1478"/>
                    </a:lnTo>
                    <a:lnTo>
                      <a:pt x="1098" y="1470"/>
                    </a:lnTo>
                    <a:lnTo>
                      <a:pt x="1074" y="1461"/>
                    </a:lnTo>
                    <a:lnTo>
                      <a:pt x="1049" y="1451"/>
                    </a:lnTo>
                    <a:lnTo>
                      <a:pt x="1024" y="1438"/>
                    </a:lnTo>
                    <a:lnTo>
                      <a:pt x="1001" y="1426"/>
                    </a:lnTo>
                    <a:lnTo>
                      <a:pt x="977" y="1411"/>
                    </a:lnTo>
                    <a:lnTo>
                      <a:pt x="954" y="1396"/>
                    </a:lnTo>
                    <a:lnTo>
                      <a:pt x="932" y="1379"/>
                    </a:lnTo>
                    <a:lnTo>
                      <a:pt x="910" y="1361"/>
                    </a:lnTo>
                    <a:lnTo>
                      <a:pt x="887" y="1342"/>
                    </a:lnTo>
                    <a:lnTo>
                      <a:pt x="887" y="1342"/>
                    </a:lnTo>
                    <a:lnTo>
                      <a:pt x="867" y="1323"/>
                    </a:lnTo>
                    <a:lnTo>
                      <a:pt x="847" y="1303"/>
                    </a:lnTo>
                    <a:lnTo>
                      <a:pt x="830" y="1282"/>
                    </a:lnTo>
                    <a:lnTo>
                      <a:pt x="812" y="1262"/>
                    </a:lnTo>
                    <a:lnTo>
                      <a:pt x="796" y="1241"/>
                    </a:lnTo>
                    <a:lnTo>
                      <a:pt x="783" y="1222"/>
                    </a:lnTo>
                    <a:lnTo>
                      <a:pt x="770" y="1201"/>
                    </a:lnTo>
                    <a:lnTo>
                      <a:pt x="759" y="1178"/>
                    </a:lnTo>
                    <a:lnTo>
                      <a:pt x="748" y="1157"/>
                    </a:lnTo>
                    <a:lnTo>
                      <a:pt x="740" y="1135"/>
                    </a:lnTo>
                    <a:lnTo>
                      <a:pt x="732" y="1113"/>
                    </a:lnTo>
                    <a:lnTo>
                      <a:pt x="727" y="1091"/>
                    </a:lnTo>
                    <a:lnTo>
                      <a:pt x="722" y="1069"/>
                    </a:lnTo>
                    <a:lnTo>
                      <a:pt x="719" y="1045"/>
                    </a:lnTo>
                    <a:lnTo>
                      <a:pt x="717" y="1022"/>
                    </a:lnTo>
                    <a:lnTo>
                      <a:pt x="716" y="997"/>
                    </a:lnTo>
                    <a:lnTo>
                      <a:pt x="716" y="997"/>
                    </a:lnTo>
                    <a:lnTo>
                      <a:pt x="717" y="974"/>
                    </a:lnTo>
                    <a:lnTo>
                      <a:pt x="719" y="950"/>
                    </a:lnTo>
                    <a:lnTo>
                      <a:pt x="721" y="928"/>
                    </a:lnTo>
                    <a:lnTo>
                      <a:pt x="726" y="906"/>
                    </a:lnTo>
                    <a:lnTo>
                      <a:pt x="731" y="884"/>
                    </a:lnTo>
                    <a:lnTo>
                      <a:pt x="737" y="863"/>
                    </a:lnTo>
                    <a:lnTo>
                      <a:pt x="746" y="842"/>
                    </a:lnTo>
                    <a:lnTo>
                      <a:pt x="754" y="822"/>
                    </a:lnTo>
                    <a:lnTo>
                      <a:pt x="764" y="803"/>
                    </a:lnTo>
                    <a:lnTo>
                      <a:pt x="775" y="783"/>
                    </a:lnTo>
                    <a:lnTo>
                      <a:pt x="788" y="763"/>
                    </a:lnTo>
                    <a:lnTo>
                      <a:pt x="801" y="745"/>
                    </a:lnTo>
                    <a:lnTo>
                      <a:pt x="817" y="726"/>
                    </a:lnTo>
                    <a:lnTo>
                      <a:pt x="833" y="708"/>
                    </a:lnTo>
                    <a:lnTo>
                      <a:pt x="851" y="690"/>
                    </a:lnTo>
                    <a:lnTo>
                      <a:pt x="869" y="673"/>
                    </a:lnTo>
                    <a:lnTo>
                      <a:pt x="869" y="673"/>
                    </a:lnTo>
                    <a:close/>
                    <a:moveTo>
                      <a:pt x="1788" y="3099"/>
                    </a:moveTo>
                    <a:lnTo>
                      <a:pt x="1788" y="3099"/>
                    </a:lnTo>
                    <a:lnTo>
                      <a:pt x="1762" y="3122"/>
                    </a:lnTo>
                    <a:lnTo>
                      <a:pt x="1735" y="3144"/>
                    </a:lnTo>
                    <a:lnTo>
                      <a:pt x="1708" y="3164"/>
                    </a:lnTo>
                    <a:lnTo>
                      <a:pt x="1679" y="3182"/>
                    </a:lnTo>
                    <a:lnTo>
                      <a:pt x="1649" y="3199"/>
                    </a:lnTo>
                    <a:lnTo>
                      <a:pt x="1620" y="3214"/>
                    </a:lnTo>
                    <a:lnTo>
                      <a:pt x="1589" y="3229"/>
                    </a:lnTo>
                    <a:lnTo>
                      <a:pt x="1555" y="3241"/>
                    </a:lnTo>
                    <a:lnTo>
                      <a:pt x="1523" y="3252"/>
                    </a:lnTo>
                    <a:lnTo>
                      <a:pt x="1489" y="3262"/>
                    </a:lnTo>
                    <a:lnTo>
                      <a:pt x="1453" y="3270"/>
                    </a:lnTo>
                    <a:lnTo>
                      <a:pt x="1417" y="3276"/>
                    </a:lnTo>
                    <a:lnTo>
                      <a:pt x="1380" y="3282"/>
                    </a:lnTo>
                    <a:lnTo>
                      <a:pt x="1342" y="3284"/>
                    </a:lnTo>
                    <a:lnTo>
                      <a:pt x="1303" y="3287"/>
                    </a:lnTo>
                    <a:lnTo>
                      <a:pt x="1262" y="3288"/>
                    </a:lnTo>
                    <a:lnTo>
                      <a:pt x="1262" y="3288"/>
                    </a:lnTo>
                    <a:lnTo>
                      <a:pt x="1223" y="3287"/>
                    </a:lnTo>
                    <a:lnTo>
                      <a:pt x="1183" y="3286"/>
                    </a:lnTo>
                    <a:lnTo>
                      <a:pt x="1145" y="3282"/>
                    </a:lnTo>
                    <a:lnTo>
                      <a:pt x="1108" y="3277"/>
                    </a:lnTo>
                    <a:lnTo>
                      <a:pt x="1072" y="3271"/>
                    </a:lnTo>
                    <a:lnTo>
                      <a:pt x="1037" y="3263"/>
                    </a:lnTo>
                    <a:lnTo>
                      <a:pt x="1003" y="3255"/>
                    </a:lnTo>
                    <a:lnTo>
                      <a:pt x="970" y="3244"/>
                    </a:lnTo>
                    <a:lnTo>
                      <a:pt x="937" y="3233"/>
                    </a:lnTo>
                    <a:lnTo>
                      <a:pt x="906" y="3219"/>
                    </a:lnTo>
                    <a:lnTo>
                      <a:pt x="876" y="3205"/>
                    </a:lnTo>
                    <a:lnTo>
                      <a:pt x="847" y="3189"/>
                    </a:lnTo>
                    <a:lnTo>
                      <a:pt x="818" y="3172"/>
                    </a:lnTo>
                    <a:lnTo>
                      <a:pt x="791" y="3154"/>
                    </a:lnTo>
                    <a:lnTo>
                      <a:pt x="765" y="3134"/>
                    </a:lnTo>
                    <a:lnTo>
                      <a:pt x="740" y="3113"/>
                    </a:lnTo>
                    <a:lnTo>
                      <a:pt x="740" y="3113"/>
                    </a:lnTo>
                    <a:lnTo>
                      <a:pt x="716" y="3091"/>
                    </a:lnTo>
                    <a:lnTo>
                      <a:pt x="695" y="3069"/>
                    </a:lnTo>
                    <a:lnTo>
                      <a:pt x="674" y="3045"/>
                    </a:lnTo>
                    <a:lnTo>
                      <a:pt x="656" y="3021"/>
                    </a:lnTo>
                    <a:lnTo>
                      <a:pt x="639" y="2996"/>
                    </a:lnTo>
                    <a:lnTo>
                      <a:pt x="623" y="2971"/>
                    </a:lnTo>
                    <a:lnTo>
                      <a:pt x="609" y="2945"/>
                    </a:lnTo>
                    <a:lnTo>
                      <a:pt x="595" y="2918"/>
                    </a:lnTo>
                    <a:lnTo>
                      <a:pt x="584" y="2891"/>
                    </a:lnTo>
                    <a:lnTo>
                      <a:pt x="576" y="2863"/>
                    </a:lnTo>
                    <a:lnTo>
                      <a:pt x="567" y="2835"/>
                    </a:lnTo>
                    <a:lnTo>
                      <a:pt x="561" y="2805"/>
                    </a:lnTo>
                    <a:lnTo>
                      <a:pt x="555" y="2774"/>
                    </a:lnTo>
                    <a:lnTo>
                      <a:pt x="551" y="2743"/>
                    </a:lnTo>
                    <a:lnTo>
                      <a:pt x="550" y="2711"/>
                    </a:lnTo>
                    <a:lnTo>
                      <a:pt x="549" y="2678"/>
                    </a:lnTo>
                    <a:lnTo>
                      <a:pt x="549" y="2678"/>
                    </a:lnTo>
                    <a:lnTo>
                      <a:pt x="550" y="2645"/>
                    </a:lnTo>
                    <a:lnTo>
                      <a:pt x="552" y="2613"/>
                    </a:lnTo>
                    <a:lnTo>
                      <a:pt x="556" y="2581"/>
                    </a:lnTo>
                    <a:lnTo>
                      <a:pt x="562" y="2549"/>
                    </a:lnTo>
                    <a:lnTo>
                      <a:pt x="570" y="2519"/>
                    </a:lnTo>
                    <a:lnTo>
                      <a:pt x="578" y="2488"/>
                    </a:lnTo>
                    <a:lnTo>
                      <a:pt x="589" y="2459"/>
                    </a:lnTo>
                    <a:lnTo>
                      <a:pt x="602" y="2429"/>
                    </a:lnTo>
                    <a:lnTo>
                      <a:pt x="615" y="2401"/>
                    </a:lnTo>
                    <a:lnTo>
                      <a:pt x="631" y="2372"/>
                    </a:lnTo>
                    <a:lnTo>
                      <a:pt x="648" y="2345"/>
                    </a:lnTo>
                    <a:lnTo>
                      <a:pt x="668" y="2318"/>
                    </a:lnTo>
                    <a:lnTo>
                      <a:pt x="688" y="2291"/>
                    </a:lnTo>
                    <a:lnTo>
                      <a:pt x="711" y="2265"/>
                    </a:lnTo>
                    <a:lnTo>
                      <a:pt x="735" y="2239"/>
                    </a:lnTo>
                    <a:lnTo>
                      <a:pt x="761" y="2213"/>
                    </a:lnTo>
                    <a:lnTo>
                      <a:pt x="761" y="2213"/>
                    </a:lnTo>
                    <a:lnTo>
                      <a:pt x="789" y="2190"/>
                    </a:lnTo>
                    <a:lnTo>
                      <a:pt x="817" y="2167"/>
                    </a:lnTo>
                    <a:lnTo>
                      <a:pt x="846" y="2146"/>
                    </a:lnTo>
                    <a:lnTo>
                      <a:pt x="874" y="2126"/>
                    </a:lnTo>
                    <a:lnTo>
                      <a:pt x="905" y="2108"/>
                    </a:lnTo>
                    <a:lnTo>
                      <a:pt x="934" y="2091"/>
                    </a:lnTo>
                    <a:lnTo>
                      <a:pt x="965" y="2077"/>
                    </a:lnTo>
                    <a:lnTo>
                      <a:pt x="997" y="2064"/>
                    </a:lnTo>
                    <a:lnTo>
                      <a:pt x="1029" y="2052"/>
                    </a:lnTo>
                    <a:lnTo>
                      <a:pt x="1062" y="2042"/>
                    </a:lnTo>
                    <a:lnTo>
                      <a:pt x="1096" y="2034"/>
                    </a:lnTo>
                    <a:lnTo>
                      <a:pt x="1130" y="2027"/>
                    </a:lnTo>
                    <a:lnTo>
                      <a:pt x="1165" y="2021"/>
                    </a:lnTo>
                    <a:lnTo>
                      <a:pt x="1201" y="2018"/>
                    </a:lnTo>
                    <a:lnTo>
                      <a:pt x="1237" y="2015"/>
                    </a:lnTo>
                    <a:lnTo>
                      <a:pt x="1274" y="2015"/>
                    </a:lnTo>
                    <a:lnTo>
                      <a:pt x="1274" y="2015"/>
                    </a:lnTo>
                    <a:lnTo>
                      <a:pt x="1311" y="2015"/>
                    </a:lnTo>
                    <a:lnTo>
                      <a:pt x="1348" y="2018"/>
                    </a:lnTo>
                    <a:lnTo>
                      <a:pt x="1384" y="2021"/>
                    </a:lnTo>
                    <a:lnTo>
                      <a:pt x="1419" y="2026"/>
                    </a:lnTo>
                    <a:lnTo>
                      <a:pt x="1453" y="2034"/>
                    </a:lnTo>
                    <a:lnTo>
                      <a:pt x="1486" y="2042"/>
                    </a:lnTo>
                    <a:lnTo>
                      <a:pt x="1518" y="2051"/>
                    </a:lnTo>
                    <a:lnTo>
                      <a:pt x="1551" y="2063"/>
                    </a:lnTo>
                    <a:lnTo>
                      <a:pt x="1581" y="2075"/>
                    </a:lnTo>
                    <a:lnTo>
                      <a:pt x="1612" y="2090"/>
                    </a:lnTo>
                    <a:lnTo>
                      <a:pt x="1642" y="2105"/>
                    </a:lnTo>
                    <a:lnTo>
                      <a:pt x="1670" y="2124"/>
                    </a:lnTo>
                    <a:lnTo>
                      <a:pt x="1698" y="2142"/>
                    </a:lnTo>
                    <a:lnTo>
                      <a:pt x="1727" y="2163"/>
                    </a:lnTo>
                    <a:lnTo>
                      <a:pt x="1754" y="2184"/>
                    </a:lnTo>
                    <a:lnTo>
                      <a:pt x="1780" y="2209"/>
                    </a:lnTo>
                    <a:lnTo>
                      <a:pt x="1780" y="2209"/>
                    </a:lnTo>
                    <a:lnTo>
                      <a:pt x="1806" y="2232"/>
                    </a:lnTo>
                    <a:lnTo>
                      <a:pt x="1829" y="2257"/>
                    </a:lnTo>
                    <a:lnTo>
                      <a:pt x="1850" y="2281"/>
                    </a:lnTo>
                    <a:lnTo>
                      <a:pt x="1871" y="2307"/>
                    </a:lnTo>
                    <a:lnTo>
                      <a:pt x="1889" y="2333"/>
                    </a:lnTo>
                    <a:lnTo>
                      <a:pt x="1905" y="2359"/>
                    </a:lnTo>
                    <a:lnTo>
                      <a:pt x="1921" y="2385"/>
                    </a:lnTo>
                    <a:lnTo>
                      <a:pt x="1935" y="2412"/>
                    </a:lnTo>
                    <a:lnTo>
                      <a:pt x="1946" y="2440"/>
                    </a:lnTo>
                    <a:lnTo>
                      <a:pt x="1957" y="2469"/>
                    </a:lnTo>
                    <a:lnTo>
                      <a:pt x="1966" y="2497"/>
                    </a:lnTo>
                    <a:lnTo>
                      <a:pt x="1972" y="2525"/>
                    </a:lnTo>
                    <a:lnTo>
                      <a:pt x="1978" y="2556"/>
                    </a:lnTo>
                    <a:lnTo>
                      <a:pt x="1982" y="2586"/>
                    </a:lnTo>
                    <a:lnTo>
                      <a:pt x="1984" y="2616"/>
                    </a:lnTo>
                    <a:lnTo>
                      <a:pt x="1986" y="2647"/>
                    </a:lnTo>
                    <a:lnTo>
                      <a:pt x="1986" y="2647"/>
                    </a:lnTo>
                    <a:lnTo>
                      <a:pt x="1984" y="2681"/>
                    </a:lnTo>
                    <a:lnTo>
                      <a:pt x="1982" y="2714"/>
                    </a:lnTo>
                    <a:lnTo>
                      <a:pt x="1978" y="2746"/>
                    </a:lnTo>
                    <a:lnTo>
                      <a:pt x="1973" y="2777"/>
                    </a:lnTo>
                    <a:lnTo>
                      <a:pt x="1966" y="2806"/>
                    </a:lnTo>
                    <a:lnTo>
                      <a:pt x="1957" y="2837"/>
                    </a:lnTo>
                    <a:lnTo>
                      <a:pt x="1947" y="2865"/>
                    </a:lnTo>
                    <a:lnTo>
                      <a:pt x="1936" y="2894"/>
                    </a:lnTo>
                    <a:lnTo>
                      <a:pt x="1923" y="2922"/>
                    </a:lnTo>
                    <a:lnTo>
                      <a:pt x="1909" y="2949"/>
                    </a:lnTo>
                    <a:lnTo>
                      <a:pt x="1892" y="2975"/>
                    </a:lnTo>
                    <a:lnTo>
                      <a:pt x="1875" y="3001"/>
                    </a:lnTo>
                    <a:lnTo>
                      <a:pt x="1855" y="3027"/>
                    </a:lnTo>
                    <a:lnTo>
                      <a:pt x="1834" y="3051"/>
                    </a:lnTo>
                    <a:lnTo>
                      <a:pt x="1812" y="3076"/>
                    </a:lnTo>
                    <a:lnTo>
                      <a:pt x="1788" y="3099"/>
                    </a:lnTo>
                    <a:lnTo>
                      <a:pt x="1788" y="3099"/>
                    </a:lnTo>
                    <a:close/>
                  </a:path>
                </a:pathLst>
              </a:custGeom>
              <a:solidFill>
                <a:srgbClr val="00B157"/>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8" name="Freeform 13"/>
              <p:cNvSpPr>
                <a:spLocks noEditPoints="1"/>
              </p:cNvSpPr>
              <p:nvPr userDrawn="1"/>
            </p:nvSpPr>
            <p:spPr bwMode="auto">
              <a:xfrm>
                <a:off x="9908782" y="1487488"/>
                <a:ext cx="1193800" cy="1530350"/>
              </a:xfrm>
              <a:custGeom>
                <a:avLst/>
                <a:gdLst>
                  <a:gd name="T0" fmla="*/ 938 w 2256"/>
                  <a:gd name="T1" fmla="*/ 15 h 2891"/>
                  <a:gd name="T2" fmla="*/ 578 w 2256"/>
                  <a:gd name="T3" fmla="*/ 97 h 2891"/>
                  <a:gd name="T4" fmla="*/ 264 w 2256"/>
                  <a:gd name="T5" fmla="*/ 248 h 2891"/>
                  <a:gd name="T6" fmla="*/ 640 w 2256"/>
                  <a:gd name="T7" fmla="*/ 582 h 2891"/>
                  <a:gd name="T8" fmla="*/ 903 w 2256"/>
                  <a:gd name="T9" fmla="*/ 509 h 2891"/>
                  <a:gd name="T10" fmla="*/ 1200 w 2256"/>
                  <a:gd name="T11" fmla="*/ 487 h 2891"/>
                  <a:gd name="T12" fmla="*/ 1348 w 2256"/>
                  <a:gd name="T13" fmla="*/ 499 h 2891"/>
                  <a:gd name="T14" fmla="*/ 1493 w 2256"/>
                  <a:gd name="T15" fmla="*/ 545 h 2891"/>
                  <a:gd name="T16" fmla="*/ 1604 w 2256"/>
                  <a:gd name="T17" fmla="*/ 624 h 2891"/>
                  <a:gd name="T18" fmla="*/ 1679 w 2256"/>
                  <a:gd name="T19" fmla="*/ 734 h 2891"/>
                  <a:gd name="T20" fmla="*/ 1717 w 2256"/>
                  <a:gd name="T21" fmla="*/ 875 h 2891"/>
                  <a:gd name="T22" fmla="*/ 1693 w 2256"/>
                  <a:gd name="T23" fmla="*/ 1149 h 2891"/>
                  <a:gd name="T24" fmla="*/ 1490 w 2256"/>
                  <a:gd name="T25" fmla="*/ 1091 h 2891"/>
                  <a:gd name="T26" fmla="*/ 1244 w 2256"/>
                  <a:gd name="T27" fmla="*/ 1060 h 2891"/>
                  <a:gd name="T28" fmla="*/ 988 w 2256"/>
                  <a:gd name="T29" fmla="*/ 1060 h 2891"/>
                  <a:gd name="T30" fmla="*/ 666 w 2256"/>
                  <a:gd name="T31" fmla="*/ 1109 h 2891"/>
                  <a:gd name="T32" fmla="*/ 394 w 2256"/>
                  <a:gd name="T33" fmla="*/ 1222 h 2891"/>
                  <a:gd name="T34" fmla="*/ 184 w 2256"/>
                  <a:gd name="T35" fmla="*/ 1399 h 2891"/>
                  <a:gd name="T36" fmla="*/ 49 w 2256"/>
                  <a:gd name="T37" fmla="*/ 1643 h 2891"/>
                  <a:gd name="T38" fmla="*/ 0 w 2256"/>
                  <a:gd name="T39" fmla="*/ 1954 h 2891"/>
                  <a:gd name="T40" fmla="*/ 9 w 2256"/>
                  <a:gd name="T41" fmla="*/ 2107 h 2891"/>
                  <a:gd name="T42" fmla="*/ 42 w 2256"/>
                  <a:gd name="T43" fmla="*/ 2269 h 2891"/>
                  <a:gd name="T44" fmla="*/ 132 w 2256"/>
                  <a:gd name="T45" fmla="*/ 2473 h 2891"/>
                  <a:gd name="T46" fmla="*/ 312 w 2256"/>
                  <a:gd name="T47" fmla="*/ 2678 h 2891"/>
                  <a:gd name="T48" fmla="*/ 539 w 2256"/>
                  <a:gd name="T49" fmla="*/ 2811 h 2891"/>
                  <a:gd name="T50" fmla="*/ 790 w 2256"/>
                  <a:gd name="T51" fmla="*/ 2879 h 2891"/>
                  <a:gd name="T52" fmla="*/ 989 w 2256"/>
                  <a:gd name="T53" fmla="*/ 2891 h 2891"/>
                  <a:gd name="T54" fmla="*/ 1154 w 2256"/>
                  <a:gd name="T55" fmla="*/ 2871 h 2891"/>
                  <a:gd name="T56" fmla="*/ 1431 w 2256"/>
                  <a:gd name="T57" fmla="*/ 2771 h 2891"/>
                  <a:gd name="T58" fmla="*/ 1685 w 2256"/>
                  <a:gd name="T59" fmla="*/ 2593 h 2891"/>
                  <a:gd name="T60" fmla="*/ 2256 w 2256"/>
                  <a:gd name="T61" fmla="*/ 930 h 2891"/>
                  <a:gd name="T62" fmla="*/ 2226 w 2256"/>
                  <a:gd name="T63" fmla="*/ 659 h 2891"/>
                  <a:gd name="T64" fmla="*/ 2115 w 2256"/>
                  <a:gd name="T65" fmla="*/ 396 h 2891"/>
                  <a:gd name="T66" fmla="*/ 1932 w 2256"/>
                  <a:gd name="T67" fmla="*/ 201 h 2891"/>
                  <a:gd name="T68" fmla="*/ 1685 w 2256"/>
                  <a:gd name="T69" fmla="*/ 72 h 2891"/>
                  <a:gd name="T70" fmla="*/ 1383 w 2256"/>
                  <a:gd name="T71" fmla="*/ 7 h 2891"/>
                  <a:gd name="T72" fmla="*/ 1722 w 2256"/>
                  <a:gd name="T73" fmla="*/ 2046 h 2891"/>
                  <a:gd name="T74" fmla="*/ 1531 w 2256"/>
                  <a:gd name="T75" fmla="*/ 2233 h 2891"/>
                  <a:gd name="T76" fmla="*/ 1334 w 2256"/>
                  <a:gd name="T77" fmla="*/ 2343 h 2891"/>
                  <a:gd name="T78" fmla="*/ 1185 w 2256"/>
                  <a:gd name="T79" fmla="*/ 2386 h 2891"/>
                  <a:gd name="T80" fmla="*/ 1052 w 2256"/>
                  <a:gd name="T81" fmla="*/ 2398 h 2891"/>
                  <a:gd name="T82" fmla="*/ 869 w 2256"/>
                  <a:gd name="T83" fmla="*/ 2380 h 2891"/>
                  <a:gd name="T84" fmla="*/ 725 w 2256"/>
                  <a:gd name="T85" fmla="*/ 2325 h 2891"/>
                  <a:gd name="T86" fmla="*/ 619 w 2256"/>
                  <a:gd name="T87" fmla="*/ 2239 h 2891"/>
                  <a:gd name="T88" fmla="*/ 550 w 2256"/>
                  <a:gd name="T89" fmla="*/ 2126 h 2891"/>
                  <a:gd name="T90" fmla="*/ 519 w 2256"/>
                  <a:gd name="T91" fmla="*/ 1989 h 2891"/>
                  <a:gd name="T92" fmla="*/ 523 w 2256"/>
                  <a:gd name="T93" fmla="*/ 1869 h 2891"/>
                  <a:gd name="T94" fmla="*/ 569 w 2256"/>
                  <a:gd name="T95" fmla="*/ 1749 h 2891"/>
                  <a:gd name="T96" fmla="*/ 655 w 2256"/>
                  <a:gd name="T97" fmla="*/ 1651 h 2891"/>
                  <a:gd name="T98" fmla="*/ 778 w 2256"/>
                  <a:gd name="T99" fmla="*/ 1581 h 2891"/>
                  <a:gd name="T100" fmla="*/ 935 w 2256"/>
                  <a:gd name="T101" fmla="*/ 1538 h 2891"/>
                  <a:gd name="T102" fmla="*/ 1089 w 2256"/>
                  <a:gd name="T103" fmla="*/ 1527 h 2891"/>
                  <a:gd name="T104" fmla="*/ 1381 w 2256"/>
                  <a:gd name="T105" fmla="*/ 1545 h 2891"/>
                  <a:gd name="T106" fmla="*/ 1603 w 2256"/>
                  <a:gd name="T107" fmla="*/ 1598 h 2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6" h="2891">
                    <a:moveTo>
                      <a:pt x="1216" y="0"/>
                    </a:moveTo>
                    <a:lnTo>
                      <a:pt x="1216" y="0"/>
                    </a:lnTo>
                    <a:lnTo>
                      <a:pt x="1143" y="0"/>
                    </a:lnTo>
                    <a:lnTo>
                      <a:pt x="1073" y="4"/>
                    </a:lnTo>
                    <a:lnTo>
                      <a:pt x="1005" y="9"/>
                    </a:lnTo>
                    <a:lnTo>
                      <a:pt x="938" y="15"/>
                    </a:lnTo>
                    <a:lnTo>
                      <a:pt x="874" y="25"/>
                    </a:lnTo>
                    <a:lnTo>
                      <a:pt x="813" y="36"/>
                    </a:lnTo>
                    <a:lnTo>
                      <a:pt x="751" y="48"/>
                    </a:lnTo>
                    <a:lnTo>
                      <a:pt x="692" y="63"/>
                    </a:lnTo>
                    <a:lnTo>
                      <a:pt x="635" y="79"/>
                    </a:lnTo>
                    <a:lnTo>
                      <a:pt x="578" y="97"/>
                    </a:lnTo>
                    <a:lnTo>
                      <a:pt x="523" y="118"/>
                    </a:lnTo>
                    <a:lnTo>
                      <a:pt x="470" y="141"/>
                    </a:lnTo>
                    <a:lnTo>
                      <a:pt x="417" y="165"/>
                    </a:lnTo>
                    <a:lnTo>
                      <a:pt x="365" y="191"/>
                    </a:lnTo>
                    <a:lnTo>
                      <a:pt x="315" y="218"/>
                    </a:lnTo>
                    <a:lnTo>
                      <a:pt x="264" y="248"/>
                    </a:lnTo>
                    <a:lnTo>
                      <a:pt x="475" y="661"/>
                    </a:lnTo>
                    <a:lnTo>
                      <a:pt x="475" y="661"/>
                    </a:lnTo>
                    <a:lnTo>
                      <a:pt x="516" y="638"/>
                    </a:lnTo>
                    <a:lnTo>
                      <a:pt x="556" y="617"/>
                    </a:lnTo>
                    <a:lnTo>
                      <a:pt x="598" y="599"/>
                    </a:lnTo>
                    <a:lnTo>
                      <a:pt x="640" y="582"/>
                    </a:lnTo>
                    <a:lnTo>
                      <a:pt x="682" y="566"/>
                    </a:lnTo>
                    <a:lnTo>
                      <a:pt x="724" y="552"/>
                    </a:lnTo>
                    <a:lnTo>
                      <a:pt x="767" y="539"/>
                    </a:lnTo>
                    <a:lnTo>
                      <a:pt x="811" y="527"/>
                    </a:lnTo>
                    <a:lnTo>
                      <a:pt x="856" y="518"/>
                    </a:lnTo>
                    <a:lnTo>
                      <a:pt x="903" y="509"/>
                    </a:lnTo>
                    <a:lnTo>
                      <a:pt x="948" y="503"/>
                    </a:lnTo>
                    <a:lnTo>
                      <a:pt x="996" y="497"/>
                    </a:lnTo>
                    <a:lnTo>
                      <a:pt x="1046" y="492"/>
                    </a:lnTo>
                    <a:lnTo>
                      <a:pt x="1096" y="489"/>
                    </a:lnTo>
                    <a:lnTo>
                      <a:pt x="1147" y="487"/>
                    </a:lnTo>
                    <a:lnTo>
                      <a:pt x="1200" y="487"/>
                    </a:lnTo>
                    <a:lnTo>
                      <a:pt x="1200" y="487"/>
                    </a:lnTo>
                    <a:lnTo>
                      <a:pt x="1232" y="487"/>
                    </a:lnTo>
                    <a:lnTo>
                      <a:pt x="1261" y="488"/>
                    </a:lnTo>
                    <a:lnTo>
                      <a:pt x="1291" y="491"/>
                    </a:lnTo>
                    <a:lnTo>
                      <a:pt x="1319" y="494"/>
                    </a:lnTo>
                    <a:lnTo>
                      <a:pt x="1348" y="499"/>
                    </a:lnTo>
                    <a:lnTo>
                      <a:pt x="1373" y="504"/>
                    </a:lnTo>
                    <a:lnTo>
                      <a:pt x="1399" y="510"/>
                    </a:lnTo>
                    <a:lnTo>
                      <a:pt x="1424" y="518"/>
                    </a:lnTo>
                    <a:lnTo>
                      <a:pt x="1447" y="526"/>
                    </a:lnTo>
                    <a:lnTo>
                      <a:pt x="1471" y="535"/>
                    </a:lnTo>
                    <a:lnTo>
                      <a:pt x="1493" y="545"/>
                    </a:lnTo>
                    <a:lnTo>
                      <a:pt x="1514" y="556"/>
                    </a:lnTo>
                    <a:lnTo>
                      <a:pt x="1534" y="568"/>
                    </a:lnTo>
                    <a:lnTo>
                      <a:pt x="1553" y="580"/>
                    </a:lnTo>
                    <a:lnTo>
                      <a:pt x="1571" y="594"/>
                    </a:lnTo>
                    <a:lnTo>
                      <a:pt x="1588" y="609"/>
                    </a:lnTo>
                    <a:lnTo>
                      <a:pt x="1604" y="624"/>
                    </a:lnTo>
                    <a:lnTo>
                      <a:pt x="1619" y="640"/>
                    </a:lnTo>
                    <a:lnTo>
                      <a:pt x="1633" y="657"/>
                    </a:lnTo>
                    <a:lnTo>
                      <a:pt x="1646" y="675"/>
                    </a:lnTo>
                    <a:lnTo>
                      <a:pt x="1658" y="694"/>
                    </a:lnTo>
                    <a:lnTo>
                      <a:pt x="1669" y="714"/>
                    </a:lnTo>
                    <a:lnTo>
                      <a:pt x="1679" y="734"/>
                    </a:lnTo>
                    <a:lnTo>
                      <a:pt x="1688" y="755"/>
                    </a:lnTo>
                    <a:lnTo>
                      <a:pt x="1696" y="778"/>
                    </a:lnTo>
                    <a:lnTo>
                      <a:pt x="1704" y="801"/>
                    </a:lnTo>
                    <a:lnTo>
                      <a:pt x="1709" y="824"/>
                    </a:lnTo>
                    <a:lnTo>
                      <a:pt x="1714" y="849"/>
                    </a:lnTo>
                    <a:lnTo>
                      <a:pt x="1717" y="875"/>
                    </a:lnTo>
                    <a:lnTo>
                      <a:pt x="1720" y="901"/>
                    </a:lnTo>
                    <a:lnTo>
                      <a:pt x="1722" y="928"/>
                    </a:lnTo>
                    <a:lnTo>
                      <a:pt x="1722" y="956"/>
                    </a:lnTo>
                    <a:lnTo>
                      <a:pt x="1722" y="1161"/>
                    </a:lnTo>
                    <a:lnTo>
                      <a:pt x="1722" y="1161"/>
                    </a:lnTo>
                    <a:lnTo>
                      <a:pt x="1693" y="1149"/>
                    </a:lnTo>
                    <a:lnTo>
                      <a:pt x="1663" y="1137"/>
                    </a:lnTo>
                    <a:lnTo>
                      <a:pt x="1631" y="1126"/>
                    </a:lnTo>
                    <a:lnTo>
                      <a:pt x="1598" y="1116"/>
                    </a:lnTo>
                    <a:lnTo>
                      <a:pt x="1563" y="1107"/>
                    </a:lnTo>
                    <a:lnTo>
                      <a:pt x="1527" y="1098"/>
                    </a:lnTo>
                    <a:lnTo>
                      <a:pt x="1490" y="1091"/>
                    </a:lnTo>
                    <a:lnTo>
                      <a:pt x="1454" y="1083"/>
                    </a:lnTo>
                    <a:lnTo>
                      <a:pt x="1414" y="1077"/>
                    </a:lnTo>
                    <a:lnTo>
                      <a:pt x="1373" y="1072"/>
                    </a:lnTo>
                    <a:lnTo>
                      <a:pt x="1332" y="1067"/>
                    </a:lnTo>
                    <a:lnTo>
                      <a:pt x="1288" y="1064"/>
                    </a:lnTo>
                    <a:lnTo>
                      <a:pt x="1244" y="1060"/>
                    </a:lnTo>
                    <a:lnTo>
                      <a:pt x="1198" y="1059"/>
                    </a:lnTo>
                    <a:lnTo>
                      <a:pt x="1152" y="1056"/>
                    </a:lnTo>
                    <a:lnTo>
                      <a:pt x="1104" y="1056"/>
                    </a:lnTo>
                    <a:lnTo>
                      <a:pt x="1104" y="1056"/>
                    </a:lnTo>
                    <a:lnTo>
                      <a:pt x="1046" y="1057"/>
                    </a:lnTo>
                    <a:lnTo>
                      <a:pt x="988" y="1060"/>
                    </a:lnTo>
                    <a:lnTo>
                      <a:pt x="931" y="1064"/>
                    </a:lnTo>
                    <a:lnTo>
                      <a:pt x="876" y="1070"/>
                    </a:lnTo>
                    <a:lnTo>
                      <a:pt x="821" y="1077"/>
                    </a:lnTo>
                    <a:lnTo>
                      <a:pt x="768" y="1086"/>
                    </a:lnTo>
                    <a:lnTo>
                      <a:pt x="717" y="1097"/>
                    </a:lnTo>
                    <a:lnTo>
                      <a:pt x="666" y="1109"/>
                    </a:lnTo>
                    <a:lnTo>
                      <a:pt x="617" y="1124"/>
                    </a:lnTo>
                    <a:lnTo>
                      <a:pt x="570" y="1140"/>
                    </a:lnTo>
                    <a:lnTo>
                      <a:pt x="523" y="1158"/>
                    </a:lnTo>
                    <a:lnTo>
                      <a:pt x="479" y="1178"/>
                    </a:lnTo>
                    <a:lnTo>
                      <a:pt x="436" y="1199"/>
                    </a:lnTo>
                    <a:lnTo>
                      <a:pt x="394" y="1222"/>
                    </a:lnTo>
                    <a:lnTo>
                      <a:pt x="354" y="1247"/>
                    </a:lnTo>
                    <a:lnTo>
                      <a:pt x="316" y="1274"/>
                    </a:lnTo>
                    <a:lnTo>
                      <a:pt x="280" y="1303"/>
                    </a:lnTo>
                    <a:lnTo>
                      <a:pt x="246" y="1332"/>
                    </a:lnTo>
                    <a:lnTo>
                      <a:pt x="214" y="1364"/>
                    </a:lnTo>
                    <a:lnTo>
                      <a:pt x="184" y="1399"/>
                    </a:lnTo>
                    <a:lnTo>
                      <a:pt x="156" y="1434"/>
                    </a:lnTo>
                    <a:lnTo>
                      <a:pt x="130" y="1473"/>
                    </a:lnTo>
                    <a:lnTo>
                      <a:pt x="105" y="1512"/>
                    </a:lnTo>
                    <a:lnTo>
                      <a:pt x="84" y="1554"/>
                    </a:lnTo>
                    <a:lnTo>
                      <a:pt x="65" y="1597"/>
                    </a:lnTo>
                    <a:lnTo>
                      <a:pt x="49" y="1643"/>
                    </a:lnTo>
                    <a:lnTo>
                      <a:pt x="34" y="1689"/>
                    </a:lnTo>
                    <a:lnTo>
                      <a:pt x="21" y="1739"/>
                    </a:lnTo>
                    <a:lnTo>
                      <a:pt x="13" y="1789"/>
                    </a:lnTo>
                    <a:lnTo>
                      <a:pt x="5" y="1842"/>
                    </a:lnTo>
                    <a:lnTo>
                      <a:pt x="2" y="1898"/>
                    </a:lnTo>
                    <a:lnTo>
                      <a:pt x="0" y="1954"/>
                    </a:lnTo>
                    <a:lnTo>
                      <a:pt x="0" y="1954"/>
                    </a:lnTo>
                    <a:lnTo>
                      <a:pt x="0" y="1986"/>
                    </a:lnTo>
                    <a:lnTo>
                      <a:pt x="2" y="2017"/>
                    </a:lnTo>
                    <a:lnTo>
                      <a:pt x="3" y="2048"/>
                    </a:lnTo>
                    <a:lnTo>
                      <a:pt x="5" y="2078"/>
                    </a:lnTo>
                    <a:lnTo>
                      <a:pt x="9" y="2107"/>
                    </a:lnTo>
                    <a:lnTo>
                      <a:pt x="13" y="2136"/>
                    </a:lnTo>
                    <a:lnTo>
                      <a:pt x="18" y="2163"/>
                    </a:lnTo>
                    <a:lnTo>
                      <a:pt x="23" y="2191"/>
                    </a:lnTo>
                    <a:lnTo>
                      <a:pt x="29" y="2217"/>
                    </a:lnTo>
                    <a:lnTo>
                      <a:pt x="35" y="2244"/>
                    </a:lnTo>
                    <a:lnTo>
                      <a:pt x="42" y="2269"/>
                    </a:lnTo>
                    <a:lnTo>
                      <a:pt x="50" y="2295"/>
                    </a:lnTo>
                    <a:lnTo>
                      <a:pt x="58" y="2318"/>
                    </a:lnTo>
                    <a:lnTo>
                      <a:pt x="67" y="2343"/>
                    </a:lnTo>
                    <a:lnTo>
                      <a:pt x="87" y="2388"/>
                    </a:lnTo>
                    <a:lnTo>
                      <a:pt x="109" y="2433"/>
                    </a:lnTo>
                    <a:lnTo>
                      <a:pt x="132" y="2473"/>
                    </a:lnTo>
                    <a:lnTo>
                      <a:pt x="158" y="2513"/>
                    </a:lnTo>
                    <a:lnTo>
                      <a:pt x="185" y="2551"/>
                    </a:lnTo>
                    <a:lnTo>
                      <a:pt x="215" y="2585"/>
                    </a:lnTo>
                    <a:lnTo>
                      <a:pt x="246" y="2619"/>
                    </a:lnTo>
                    <a:lnTo>
                      <a:pt x="279" y="2649"/>
                    </a:lnTo>
                    <a:lnTo>
                      <a:pt x="312" y="2678"/>
                    </a:lnTo>
                    <a:lnTo>
                      <a:pt x="348" y="2705"/>
                    </a:lnTo>
                    <a:lnTo>
                      <a:pt x="384" y="2731"/>
                    </a:lnTo>
                    <a:lnTo>
                      <a:pt x="422" y="2753"/>
                    </a:lnTo>
                    <a:lnTo>
                      <a:pt x="460" y="2774"/>
                    </a:lnTo>
                    <a:lnTo>
                      <a:pt x="500" y="2794"/>
                    </a:lnTo>
                    <a:lnTo>
                      <a:pt x="539" y="2811"/>
                    </a:lnTo>
                    <a:lnTo>
                      <a:pt x="580" y="2827"/>
                    </a:lnTo>
                    <a:lnTo>
                      <a:pt x="622" y="2840"/>
                    </a:lnTo>
                    <a:lnTo>
                      <a:pt x="664" y="2853"/>
                    </a:lnTo>
                    <a:lnTo>
                      <a:pt x="705" y="2863"/>
                    </a:lnTo>
                    <a:lnTo>
                      <a:pt x="749" y="2871"/>
                    </a:lnTo>
                    <a:lnTo>
                      <a:pt x="790" y="2879"/>
                    </a:lnTo>
                    <a:lnTo>
                      <a:pt x="834" y="2884"/>
                    </a:lnTo>
                    <a:lnTo>
                      <a:pt x="877" y="2888"/>
                    </a:lnTo>
                    <a:lnTo>
                      <a:pt x="919" y="2890"/>
                    </a:lnTo>
                    <a:lnTo>
                      <a:pt x="962" y="2891"/>
                    </a:lnTo>
                    <a:lnTo>
                      <a:pt x="962" y="2891"/>
                    </a:lnTo>
                    <a:lnTo>
                      <a:pt x="989" y="2891"/>
                    </a:lnTo>
                    <a:lnTo>
                      <a:pt x="1017" y="2890"/>
                    </a:lnTo>
                    <a:lnTo>
                      <a:pt x="1046" y="2887"/>
                    </a:lnTo>
                    <a:lnTo>
                      <a:pt x="1073" y="2885"/>
                    </a:lnTo>
                    <a:lnTo>
                      <a:pt x="1100" y="2881"/>
                    </a:lnTo>
                    <a:lnTo>
                      <a:pt x="1127" y="2876"/>
                    </a:lnTo>
                    <a:lnTo>
                      <a:pt x="1154" y="2871"/>
                    </a:lnTo>
                    <a:lnTo>
                      <a:pt x="1181" y="2865"/>
                    </a:lnTo>
                    <a:lnTo>
                      <a:pt x="1233" y="2852"/>
                    </a:lnTo>
                    <a:lnTo>
                      <a:pt x="1285" y="2835"/>
                    </a:lnTo>
                    <a:lnTo>
                      <a:pt x="1335" y="2817"/>
                    </a:lnTo>
                    <a:lnTo>
                      <a:pt x="1383" y="2795"/>
                    </a:lnTo>
                    <a:lnTo>
                      <a:pt x="1431" y="2771"/>
                    </a:lnTo>
                    <a:lnTo>
                      <a:pt x="1478" y="2747"/>
                    </a:lnTo>
                    <a:lnTo>
                      <a:pt x="1523" y="2718"/>
                    </a:lnTo>
                    <a:lnTo>
                      <a:pt x="1566" y="2690"/>
                    </a:lnTo>
                    <a:lnTo>
                      <a:pt x="1608" y="2659"/>
                    </a:lnTo>
                    <a:lnTo>
                      <a:pt x="1647" y="2626"/>
                    </a:lnTo>
                    <a:lnTo>
                      <a:pt x="1685" y="2593"/>
                    </a:lnTo>
                    <a:lnTo>
                      <a:pt x="1722" y="2558"/>
                    </a:lnTo>
                    <a:lnTo>
                      <a:pt x="1722" y="2832"/>
                    </a:lnTo>
                    <a:lnTo>
                      <a:pt x="2119" y="2832"/>
                    </a:lnTo>
                    <a:lnTo>
                      <a:pt x="2256" y="2832"/>
                    </a:lnTo>
                    <a:lnTo>
                      <a:pt x="2256" y="2626"/>
                    </a:lnTo>
                    <a:lnTo>
                      <a:pt x="2256" y="930"/>
                    </a:lnTo>
                    <a:lnTo>
                      <a:pt x="2256" y="930"/>
                    </a:lnTo>
                    <a:lnTo>
                      <a:pt x="2255" y="873"/>
                    </a:lnTo>
                    <a:lnTo>
                      <a:pt x="2251" y="816"/>
                    </a:lnTo>
                    <a:lnTo>
                      <a:pt x="2245" y="762"/>
                    </a:lnTo>
                    <a:lnTo>
                      <a:pt x="2237" y="710"/>
                    </a:lnTo>
                    <a:lnTo>
                      <a:pt x="2226" y="659"/>
                    </a:lnTo>
                    <a:lnTo>
                      <a:pt x="2213" y="610"/>
                    </a:lnTo>
                    <a:lnTo>
                      <a:pt x="2198" y="564"/>
                    </a:lnTo>
                    <a:lnTo>
                      <a:pt x="2181" y="519"/>
                    </a:lnTo>
                    <a:lnTo>
                      <a:pt x="2161" y="476"/>
                    </a:lnTo>
                    <a:lnTo>
                      <a:pt x="2139" y="435"/>
                    </a:lnTo>
                    <a:lnTo>
                      <a:pt x="2115" y="396"/>
                    </a:lnTo>
                    <a:lnTo>
                      <a:pt x="2089" y="359"/>
                    </a:lnTo>
                    <a:lnTo>
                      <a:pt x="2062" y="324"/>
                    </a:lnTo>
                    <a:lnTo>
                      <a:pt x="2033" y="290"/>
                    </a:lnTo>
                    <a:lnTo>
                      <a:pt x="2001" y="259"/>
                    </a:lnTo>
                    <a:lnTo>
                      <a:pt x="1967" y="229"/>
                    </a:lnTo>
                    <a:lnTo>
                      <a:pt x="1932" y="201"/>
                    </a:lnTo>
                    <a:lnTo>
                      <a:pt x="1895" y="175"/>
                    </a:lnTo>
                    <a:lnTo>
                      <a:pt x="1857" y="150"/>
                    </a:lnTo>
                    <a:lnTo>
                      <a:pt x="1816" y="128"/>
                    </a:lnTo>
                    <a:lnTo>
                      <a:pt x="1774" y="107"/>
                    </a:lnTo>
                    <a:lnTo>
                      <a:pt x="1731" y="89"/>
                    </a:lnTo>
                    <a:lnTo>
                      <a:pt x="1685" y="72"/>
                    </a:lnTo>
                    <a:lnTo>
                      <a:pt x="1638" y="57"/>
                    </a:lnTo>
                    <a:lnTo>
                      <a:pt x="1590" y="43"/>
                    </a:lnTo>
                    <a:lnTo>
                      <a:pt x="1541" y="31"/>
                    </a:lnTo>
                    <a:lnTo>
                      <a:pt x="1489" y="22"/>
                    </a:lnTo>
                    <a:lnTo>
                      <a:pt x="1437" y="14"/>
                    </a:lnTo>
                    <a:lnTo>
                      <a:pt x="1383" y="7"/>
                    </a:lnTo>
                    <a:lnTo>
                      <a:pt x="1329" y="3"/>
                    </a:lnTo>
                    <a:lnTo>
                      <a:pt x="1272" y="0"/>
                    </a:lnTo>
                    <a:lnTo>
                      <a:pt x="1216" y="0"/>
                    </a:lnTo>
                    <a:lnTo>
                      <a:pt x="1216" y="0"/>
                    </a:lnTo>
                    <a:close/>
                    <a:moveTo>
                      <a:pt x="1722" y="2046"/>
                    </a:moveTo>
                    <a:lnTo>
                      <a:pt x="1722" y="2046"/>
                    </a:lnTo>
                    <a:lnTo>
                      <a:pt x="1698" y="2078"/>
                    </a:lnTo>
                    <a:lnTo>
                      <a:pt x="1669" y="2111"/>
                    </a:lnTo>
                    <a:lnTo>
                      <a:pt x="1638" y="2143"/>
                    </a:lnTo>
                    <a:lnTo>
                      <a:pt x="1605" y="2174"/>
                    </a:lnTo>
                    <a:lnTo>
                      <a:pt x="1569" y="2205"/>
                    </a:lnTo>
                    <a:lnTo>
                      <a:pt x="1531" y="2233"/>
                    </a:lnTo>
                    <a:lnTo>
                      <a:pt x="1490" y="2261"/>
                    </a:lnTo>
                    <a:lnTo>
                      <a:pt x="1449" y="2287"/>
                    </a:lnTo>
                    <a:lnTo>
                      <a:pt x="1404" y="2311"/>
                    </a:lnTo>
                    <a:lnTo>
                      <a:pt x="1381" y="2322"/>
                    </a:lnTo>
                    <a:lnTo>
                      <a:pt x="1359" y="2333"/>
                    </a:lnTo>
                    <a:lnTo>
                      <a:pt x="1334" y="2343"/>
                    </a:lnTo>
                    <a:lnTo>
                      <a:pt x="1311" y="2351"/>
                    </a:lnTo>
                    <a:lnTo>
                      <a:pt x="1286" y="2360"/>
                    </a:lnTo>
                    <a:lnTo>
                      <a:pt x="1261" y="2367"/>
                    </a:lnTo>
                    <a:lnTo>
                      <a:pt x="1237" y="2375"/>
                    </a:lnTo>
                    <a:lnTo>
                      <a:pt x="1211" y="2381"/>
                    </a:lnTo>
                    <a:lnTo>
                      <a:pt x="1185" y="2386"/>
                    </a:lnTo>
                    <a:lnTo>
                      <a:pt x="1159" y="2391"/>
                    </a:lnTo>
                    <a:lnTo>
                      <a:pt x="1132" y="2393"/>
                    </a:lnTo>
                    <a:lnTo>
                      <a:pt x="1106" y="2396"/>
                    </a:lnTo>
                    <a:lnTo>
                      <a:pt x="1079" y="2398"/>
                    </a:lnTo>
                    <a:lnTo>
                      <a:pt x="1052" y="2398"/>
                    </a:lnTo>
                    <a:lnTo>
                      <a:pt x="1052" y="2398"/>
                    </a:lnTo>
                    <a:lnTo>
                      <a:pt x="1018" y="2398"/>
                    </a:lnTo>
                    <a:lnTo>
                      <a:pt x="986" y="2396"/>
                    </a:lnTo>
                    <a:lnTo>
                      <a:pt x="956" y="2393"/>
                    </a:lnTo>
                    <a:lnTo>
                      <a:pt x="925" y="2389"/>
                    </a:lnTo>
                    <a:lnTo>
                      <a:pt x="896" y="2384"/>
                    </a:lnTo>
                    <a:lnTo>
                      <a:pt x="869" y="2380"/>
                    </a:lnTo>
                    <a:lnTo>
                      <a:pt x="842" y="2372"/>
                    </a:lnTo>
                    <a:lnTo>
                      <a:pt x="816" y="2365"/>
                    </a:lnTo>
                    <a:lnTo>
                      <a:pt x="792" y="2356"/>
                    </a:lnTo>
                    <a:lnTo>
                      <a:pt x="768" y="2346"/>
                    </a:lnTo>
                    <a:lnTo>
                      <a:pt x="746" y="2336"/>
                    </a:lnTo>
                    <a:lnTo>
                      <a:pt x="725" y="2325"/>
                    </a:lnTo>
                    <a:lnTo>
                      <a:pt x="704" y="2313"/>
                    </a:lnTo>
                    <a:lnTo>
                      <a:pt x="684" y="2299"/>
                    </a:lnTo>
                    <a:lnTo>
                      <a:pt x="667" y="2286"/>
                    </a:lnTo>
                    <a:lnTo>
                      <a:pt x="650" y="2271"/>
                    </a:lnTo>
                    <a:lnTo>
                      <a:pt x="634" y="2256"/>
                    </a:lnTo>
                    <a:lnTo>
                      <a:pt x="619" y="2239"/>
                    </a:lnTo>
                    <a:lnTo>
                      <a:pt x="604" y="2222"/>
                    </a:lnTo>
                    <a:lnTo>
                      <a:pt x="592" y="2205"/>
                    </a:lnTo>
                    <a:lnTo>
                      <a:pt x="580" y="2186"/>
                    </a:lnTo>
                    <a:lnTo>
                      <a:pt x="569" y="2166"/>
                    </a:lnTo>
                    <a:lnTo>
                      <a:pt x="559" y="2147"/>
                    </a:lnTo>
                    <a:lnTo>
                      <a:pt x="550" y="2126"/>
                    </a:lnTo>
                    <a:lnTo>
                      <a:pt x="543" y="2105"/>
                    </a:lnTo>
                    <a:lnTo>
                      <a:pt x="537" y="2083"/>
                    </a:lnTo>
                    <a:lnTo>
                      <a:pt x="530" y="2060"/>
                    </a:lnTo>
                    <a:lnTo>
                      <a:pt x="525" y="2037"/>
                    </a:lnTo>
                    <a:lnTo>
                      <a:pt x="522" y="2014"/>
                    </a:lnTo>
                    <a:lnTo>
                      <a:pt x="519" y="1989"/>
                    </a:lnTo>
                    <a:lnTo>
                      <a:pt x="518" y="1964"/>
                    </a:lnTo>
                    <a:lnTo>
                      <a:pt x="518" y="1938"/>
                    </a:lnTo>
                    <a:lnTo>
                      <a:pt x="518" y="1938"/>
                    </a:lnTo>
                    <a:lnTo>
                      <a:pt x="518" y="1915"/>
                    </a:lnTo>
                    <a:lnTo>
                      <a:pt x="521" y="1893"/>
                    </a:lnTo>
                    <a:lnTo>
                      <a:pt x="523" y="1869"/>
                    </a:lnTo>
                    <a:lnTo>
                      <a:pt x="528" y="1848"/>
                    </a:lnTo>
                    <a:lnTo>
                      <a:pt x="534" y="1828"/>
                    </a:lnTo>
                    <a:lnTo>
                      <a:pt x="540" y="1807"/>
                    </a:lnTo>
                    <a:lnTo>
                      <a:pt x="549" y="1787"/>
                    </a:lnTo>
                    <a:lnTo>
                      <a:pt x="558" y="1767"/>
                    </a:lnTo>
                    <a:lnTo>
                      <a:pt x="569" y="1749"/>
                    </a:lnTo>
                    <a:lnTo>
                      <a:pt x="580" y="1731"/>
                    </a:lnTo>
                    <a:lnTo>
                      <a:pt x="593" y="1714"/>
                    </a:lnTo>
                    <a:lnTo>
                      <a:pt x="607" y="1697"/>
                    </a:lnTo>
                    <a:lnTo>
                      <a:pt x="622" y="1681"/>
                    </a:lnTo>
                    <a:lnTo>
                      <a:pt x="638" y="1666"/>
                    </a:lnTo>
                    <a:lnTo>
                      <a:pt x="655" y="1651"/>
                    </a:lnTo>
                    <a:lnTo>
                      <a:pt x="672" y="1638"/>
                    </a:lnTo>
                    <a:lnTo>
                      <a:pt x="692" y="1624"/>
                    </a:lnTo>
                    <a:lnTo>
                      <a:pt x="712" y="1613"/>
                    </a:lnTo>
                    <a:lnTo>
                      <a:pt x="733" y="1601"/>
                    </a:lnTo>
                    <a:lnTo>
                      <a:pt x="755" y="1591"/>
                    </a:lnTo>
                    <a:lnTo>
                      <a:pt x="778" y="1581"/>
                    </a:lnTo>
                    <a:lnTo>
                      <a:pt x="802" y="1571"/>
                    </a:lnTo>
                    <a:lnTo>
                      <a:pt x="827" y="1563"/>
                    </a:lnTo>
                    <a:lnTo>
                      <a:pt x="853" y="1555"/>
                    </a:lnTo>
                    <a:lnTo>
                      <a:pt x="879" y="1549"/>
                    </a:lnTo>
                    <a:lnTo>
                      <a:pt x="906" y="1543"/>
                    </a:lnTo>
                    <a:lnTo>
                      <a:pt x="935" y="1538"/>
                    </a:lnTo>
                    <a:lnTo>
                      <a:pt x="964" y="1534"/>
                    </a:lnTo>
                    <a:lnTo>
                      <a:pt x="994" y="1531"/>
                    </a:lnTo>
                    <a:lnTo>
                      <a:pt x="1025" y="1529"/>
                    </a:lnTo>
                    <a:lnTo>
                      <a:pt x="1057" y="1528"/>
                    </a:lnTo>
                    <a:lnTo>
                      <a:pt x="1089" y="1527"/>
                    </a:lnTo>
                    <a:lnTo>
                      <a:pt x="1089" y="1527"/>
                    </a:lnTo>
                    <a:lnTo>
                      <a:pt x="1143" y="1528"/>
                    </a:lnTo>
                    <a:lnTo>
                      <a:pt x="1195" y="1529"/>
                    </a:lnTo>
                    <a:lnTo>
                      <a:pt x="1244" y="1532"/>
                    </a:lnTo>
                    <a:lnTo>
                      <a:pt x="1292" y="1535"/>
                    </a:lnTo>
                    <a:lnTo>
                      <a:pt x="1338" y="1540"/>
                    </a:lnTo>
                    <a:lnTo>
                      <a:pt x="1381" y="1545"/>
                    </a:lnTo>
                    <a:lnTo>
                      <a:pt x="1421" y="1553"/>
                    </a:lnTo>
                    <a:lnTo>
                      <a:pt x="1461" y="1560"/>
                    </a:lnTo>
                    <a:lnTo>
                      <a:pt x="1499" y="1569"/>
                    </a:lnTo>
                    <a:lnTo>
                      <a:pt x="1535" y="1577"/>
                    </a:lnTo>
                    <a:lnTo>
                      <a:pt x="1569" y="1587"/>
                    </a:lnTo>
                    <a:lnTo>
                      <a:pt x="1603" y="1598"/>
                    </a:lnTo>
                    <a:lnTo>
                      <a:pt x="1635" y="1609"/>
                    </a:lnTo>
                    <a:lnTo>
                      <a:pt x="1665" y="1622"/>
                    </a:lnTo>
                    <a:lnTo>
                      <a:pt x="1694" y="1635"/>
                    </a:lnTo>
                    <a:lnTo>
                      <a:pt x="1722" y="1649"/>
                    </a:lnTo>
                    <a:lnTo>
                      <a:pt x="1722" y="2046"/>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19" name="Freeform 14"/>
              <p:cNvSpPr>
                <a:spLocks/>
              </p:cNvSpPr>
              <p:nvPr userDrawn="1"/>
            </p:nvSpPr>
            <p:spPr bwMode="auto">
              <a:xfrm>
                <a:off x="11269269" y="1546226"/>
                <a:ext cx="1365250" cy="1438275"/>
              </a:xfrm>
              <a:custGeom>
                <a:avLst/>
                <a:gdLst>
                  <a:gd name="T0" fmla="*/ 2542 w 2579"/>
                  <a:gd name="T1" fmla="*/ 2646 h 2718"/>
                  <a:gd name="T2" fmla="*/ 2496 w 2579"/>
                  <a:gd name="T3" fmla="*/ 2558 h 2718"/>
                  <a:gd name="T4" fmla="*/ 2398 w 2579"/>
                  <a:gd name="T5" fmla="*/ 2381 h 2718"/>
                  <a:gd name="T6" fmla="*/ 2289 w 2579"/>
                  <a:gd name="T7" fmla="*/ 2201 h 2718"/>
                  <a:gd name="T8" fmla="*/ 2171 w 2579"/>
                  <a:gd name="T9" fmla="*/ 2020 h 2718"/>
                  <a:gd name="T10" fmla="*/ 2108 w 2579"/>
                  <a:gd name="T11" fmla="*/ 1927 h 2718"/>
                  <a:gd name="T12" fmla="*/ 1868 w 2579"/>
                  <a:gd name="T13" fmla="*/ 1588 h 2718"/>
                  <a:gd name="T14" fmla="*/ 1633 w 2579"/>
                  <a:gd name="T15" fmla="*/ 1262 h 2718"/>
                  <a:gd name="T16" fmla="*/ 2512 w 2579"/>
                  <a:gd name="T17" fmla="*/ 0 h 2718"/>
                  <a:gd name="T18" fmla="*/ 1904 w 2579"/>
                  <a:gd name="T19" fmla="*/ 0 h 2718"/>
                  <a:gd name="T20" fmla="*/ 1886 w 2579"/>
                  <a:gd name="T21" fmla="*/ 9 h 2718"/>
                  <a:gd name="T22" fmla="*/ 692 w 2579"/>
                  <a:gd name="T23" fmla="*/ 9 h 2718"/>
                  <a:gd name="T24" fmla="*/ 675 w 2579"/>
                  <a:gd name="T25" fmla="*/ 0 h 2718"/>
                  <a:gd name="T26" fmla="*/ 66 w 2579"/>
                  <a:gd name="T27" fmla="*/ 0 h 2718"/>
                  <a:gd name="T28" fmla="*/ 946 w 2579"/>
                  <a:gd name="T29" fmla="*/ 1262 h 2718"/>
                  <a:gd name="T30" fmla="*/ 829 w 2579"/>
                  <a:gd name="T31" fmla="*/ 1423 h 2718"/>
                  <a:gd name="T32" fmla="*/ 591 w 2579"/>
                  <a:gd name="T33" fmla="*/ 1756 h 2718"/>
                  <a:gd name="T34" fmla="*/ 470 w 2579"/>
                  <a:gd name="T35" fmla="*/ 1927 h 2718"/>
                  <a:gd name="T36" fmla="*/ 347 w 2579"/>
                  <a:gd name="T37" fmla="*/ 2111 h 2718"/>
                  <a:gd name="T38" fmla="*/ 234 w 2579"/>
                  <a:gd name="T39" fmla="*/ 2292 h 2718"/>
                  <a:gd name="T40" fmla="*/ 130 w 2579"/>
                  <a:gd name="T41" fmla="*/ 2471 h 2718"/>
                  <a:gd name="T42" fmla="*/ 37 w 2579"/>
                  <a:gd name="T43" fmla="*/ 2646 h 2718"/>
                  <a:gd name="T44" fmla="*/ 0 w 2579"/>
                  <a:gd name="T45" fmla="*/ 2718 h 2718"/>
                  <a:gd name="T46" fmla="*/ 612 w 2579"/>
                  <a:gd name="T47" fmla="*/ 2718 h 2718"/>
                  <a:gd name="T48" fmla="*/ 631 w 2579"/>
                  <a:gd name="T49" fmla="*/ 2707 h 2718"/>
                  <a:gd name="T50" fmla="*/ 639 w 2579"/>
                  <a:gd name="T51" fmla="*/ 2691 h 2718"/>
                  <a:gd name="T52" fmla="*/ 700 w 2579"/>
                  <a:gd name="T53" fmla="*/ 2577 h 2718"/>
                  <a:gd name="T54" fmla="*/ 774 w 2579"/>
                  <a:gd name="T55" fmla="*/ 2447 h 2718"/>
                  <a:gd name="T56" fmla="*/ 815 w 2579"/>
                  <a:gd name="T57" fmla="*/ 2376 h 2718"/>
                  <a:gd name="T58" fmla="*/ 904 w 2579"/>
                  <a:gd name="T59" fmla="*/ 2238 h 2718"/>
                  <a:gd name="T60" fmla="*/ 949 w 2579"/>
                  <a:gd name="T61" fmla="*/ 2170 h 2718"/>
                  <a:gd name="T62" fmla="*/ 1143 w 2579"/>
                  <a:gd name="T63" fmla="*/ 1887 h 2718"/>
                  <a:gd name="T64" fmla="*/ 1217 w 2579"/>
                  <a:gd name="T65" fmla="*/ 1784 h 2718"/>
                  <a:gd name="T66" fmla="*/ 1290 w 2579"/>
                  <a:gd name="T67" fmla="*/ 1688 h 2718"/>
                  <a:gd name="T68" fmla="*/ 1435 w 2579"/>
                  <a:gd name="T69" fmla="*/ 1887 h 2718"/>
                  <a:gd name="T70" fmla="*/ 1536 w 2579"/>
                  <a:gd name="T71" fmla="*/ 2031 h 2718"/>
                  <a:gd name="T72" fmla="*/ 1631 w 2579"/>
                  <a:gd name="T73" fmla="*/ 2170 h 2718"/>
                  <a:gd name="T74" fmla="*/ 1720 w 2579"/>
                  <a:gd name="T75" fmla="*/ 2307 h 2718"/>
                  <a:gd name="T76" fmla="*/ 1806 w 2579"/>
                  <a:gd name="T77" fmla="*/ 2447 h 2718"/>
                  <a:gd name="T78" fmla="*/ 1844 w 2579"/>
                  <a:gd name="T79" fmla="*/ 2514 h 2718"/>
                  <a:gd name="T80" fmla="*/ 1912 w 2579"/>
                  <a:gd name="T81" fmla="*/ 2636 h 2718"/>
                  <a:gd name="T82" fmla="*/ 1948 w 2579"/>
                  <a:gd name="T83" fmla="*/ 2707 h 2718"/>
                  <a:gd name="T84" fmla="*/ 1966 w 2579"/>
                  <a:gd name="T85" fmla="*/ 2718 h 2718"/>
                  <a:gd name="T86" fmla="*/ 2579 w 2579"/>
                  <a:gd name="T87" fmla="*/ 2718 h 2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9" h="2718">
                    <a:moveTo>
                      <a:pt x="2564" y="2689"/>
                    </a:moveTo>
                    <a:lnTo>
                      <a:pt x="2542" y="2646"/>
                    </a:lnTo>
                    <a:lnTo>
                      <a:pt x="2542" y="2646"/>
                    </a:lnTo>
                    <a:lnTo>
                      <a:pt x="2496" y="2558"/>
                    </a:lnTo>
                    <a:lnTo>
                      <a:pt x="2448" y="2471"/>
                    </a:lnTo>
                    <a:lnTo>
                      <a:pt x="2398" y="2381"/>
                    </a:lnTo>
                    <a:lnTo>
                      <a:pt x="2345" y="2292"/>
                    </a:lnTo>
                    <a:lnTo>
                      <a:pt x="2289" y="2201"/>
                    </a:lnTo>
                    <a:lnTo>
                      <a:pt x="2231" y="2111"/>
                    </a:lnTo>
                    <a:lnTo>
                      <a:pt x="2171" y="2020"/>
                    </a:lnTo>
                    <a:lnTo>
                      <a:pt x="2108" y="1927"/>
                    </a:lnTo>
                    <a:lnTo>
                      <a:pt x="2108" y="1927"/>
                    </a:lnTo>
                    <a:lnTo>
                      <a:pt x="1989" y="1756"/>
                    </a:lnTo>
                    <a:lnTo>
                      <a:pt x="1868" y="1588"/>
                    </a:lnTo>
                    <a:lnTo>
                      <a:pt x="1750" y="1423"/>
                    </a:lnTo>
                    <a:lnTo>
                      <a:pt x="1633" y="1262"/>
                    </a:lnTo>
                    <a:lnTo>
                      <a:pt x="2490" y="32"/>
                    </a:lnTo>
                    <a:lnTo>
                      <a:pt x="2512" y="0"/>
                    </a:lnTo>
                    <a:lnTo>
                      <a:pt x="2473" y="0"/>
                    </a:lnTo>
                    <a:lnTo>
                      <a:pt x="1904" y="0"/>
                    </a:lnTo>
                    <a:lnTo>
                      <a:pt x="1893" y="0"/>
                    </a:lnTo>
                    <a:lnTo>
                      <a:pt x="1886" y="9"/>
                    </a:lnTo>
                    <a:lnTo>
                      <a:pt x="1290" y="879"/>
                    </a:lnTo>
                    <a:lnTo>
                      <a:pt x="692" y="9"/>
                    </a:lnTo>
                    <a:lnTo>
                      <a:pt x="686" y="0"/>
                    </a:lnTo>
                    <a:lnTo>
                      <a:pt x="675" y="0"/>
                    </a:lnTo>
                    <a:lnTo>
                      <a:pt x="106" y="0"/>
                    </a:lnTo>
                    <a:lnTo>
                      <a:pt x="66" y="0"/>
                    </a:lnTo>
                    <a:lnTo>
                      <a:pt x="90" y="32"/>
                    </a:lnTo>
                    <a:lnTo>
                      <a:pt x="946" y="1262"/>
                    </a:lnTo>
                    <a:lnTo>
                      <a:pt x="946" y="1262"/>
                    </a:lnTo>
                    <a:lnTo>
                      <a:pt x="829" y="1423"/>
                    </a:lnTo>
                    <a:lnTo>
                      <a:pt x="711" y="1588"/>
                    </a:lnTo>
                    <a:lnTo>
                      <a:pt x="591" y="1756"/>
                    </a:lnTo>
                    <a:lnTo>
                      <a:pt x="470" y="1927"/>
                    </a:lnTo>
                    <a:lnTo>
                      <a:pt x="470" y="1927"/>
                    </a:lnTo>
                    <a:lnTo>
                      <a:pt x="409" y="2020"/>
                    </a:lnTo>
                    <a:lnTo>
                      <a:pt x="347" y="2111"/>
                    </a:lnTo>
                    <a:lnTo>
                      <a:pt x="289" y="2201"/>
                    </a:lnTo>
                    <a:lnTo>
                      <a:pt x="234" y="2292"/>
                    </a:lnTo>
                    <a:lnTo>
                      <a:pt x="181" y="2381"/>
                    </a:lnTo>
                    <a:lnTo>
                      <a:pt x="130" y="2471"/>
                    </a:lnTo>
                    <a:lnTo>
                      <a:pt x="82" y="2558"/>
                    </a:lnTo>
                    <a:lnTo>
                      <a:pt x="37" y="2646"/>
                    </a:lnTo>
                    <a:lnTo>
                      <a:pt x="16" y="2689"/>
                    </a:lnTo>
                    <a:lnTo>
                      <a:pt x="0" y="2718"/>
                    </a:lnTo>
                    <a:lnTo>
                      <a:pt x="33" y="2718"/>
                    </a:lnTo>
                    <a:lnTo>
                      <a:pt x="612" y="2718"/>
                    </a:lnTo>
                    <a:lnTo>
                      <a:pt x="626" y="2718"/>
                    </a:lnTo>
                    <a:lnTo>
                      <a:pt x="631" y="2707"/>
                    </a:lnTo>
                    <a:lnTo>
                      <a:pt x="639" y="2691"/>
                    </a:lnTo>
                    <a:lnTo>
                      <a:pt x="639" y="2691"/>
                    </a:lnTo>
                    <a:lnTo>
                      <a:pt x="668" y="2636"/>
                    </a:lnTo>
                    <a:lnTo>
                      <a:pt x="700" y="2577"/>
                    </a:lnTo>
                    <a:lnTo>
                      <a:pt x="734" y="2514"/>
                    </a:lnTo>
                    <a:lnTo>
                      <a:pt x="774" y="2447"/>
                    </a:lnTo>
                    <a:lnTo>
                      <a:pt x="774" y="2447"/>
                    </a:lnTo>
                    <a:lnTo>
                      <a:pt x="815" y="2376"/>
                    </a:lnTo>
                    <a:lnTo>
                      <a:pt x="860" y="2307"/>
                    </a:lnTo>
                    <a:lnTo>
                      <a:pt x="904" y="2238"/>
                    </a:lnTo>
                    <a:lnTo>
                      <a:pt x="949" y="2170"/>
                    </a:lnTo>
                    <a:lnTo>
                      <a:pt x="949" y="2170"/>
                    </a:lnTo>
                    <a:lnTo>
                      <a:pt x="1042" y="2031"/>
                    </a:lnTo>
                    <a:lnTo>
                      <a:pt x="1143" y="1887"/>
                    </a:lnTo>
                    <a:lnTo>
                      <a:pt x="1143" y="1887"/>
                    </a:lnTo>
                    <a:lnTo>
                      <a:pt x="1217" y="1784"/>
                    </a:lnTo>
                    <a:lnTo>
                      <a:pt x="1290" y="1688"/>
                    </a:lnTo>
                    <a:lnTo>
                      <a:pt x="1290" y="1688"/>
                    </a:lnTo>
                    <a:lnTo>
                      <a:pt x="1361" y="1784"/>
                    </a:lnTo>
                    <a:lnTo>
                      <a:pt x="1435" y="1887"/>
                    </a:lnTo>
                    <a:lnTo>
                      <a:pt x="1435" y="1887"/>
                    </a:lnTo>
                    <a:lnTo>
                      <a:pt x="1536" y="2031"/>
                    </a:lnTo>
                    <a:lnTo>
                      <a:pt x="1631" y="2170"/>
                    </a:lnTo>
                    <a:lnTo>
                      <a:pt x="1631" y="2170"/>
                    </a:lnTo>
                    <a:lnTo>
                      <a:pt x="1676" y="2238"/>
                    </a:lnTo>
                    <a:lnTo>
                      <a:pt x="1720" y="2307"/>
                    </a:lnTo>
                    <a:lnTo>
                      <a:pt x="1763" y="2376"/>
                    </a:lnTo>
                    <a:lnTo>
                      <a:pt x="1806" y="2447"/>
                    </a:lnTo>
                    <a:lnTo>
                      <a:pt x="1806" y="2447"/>
                    </a:lnTo>
                    <a:lnTo>
                      <a:pt x="1844" y="2514"/>
                    </a:lnTo>
                    <a:lnTo>
                      <a:pt x="1880" y="2577"/>
                    </a:lnTo>
                    <a:lnTo>
                      <a:pt x="1912" y="2636"/>
                    </a:lnTo>
                    <a:lnTo>
                      <a:pt x="1941" y="2691"/>
                    </a:lnTo>
                    <a:lnTo>
                      <a:pt x="1948" y="2707"/>
                    </a:lnTo>
                    <a:lnTo>
                      <a:pt x="1953" y="2718"/>
                    </a:lnTo>
                    <a:lnTo>
                      <a:pt x="1966" y="2718"/>
                    </a:lnTo>
                    <a:lnTo>
                      <a:pt x="2546" y="2718"/>
                    </a:lnTo>
                    <a:lnTo>
                      <a:pt x="2579" y="2718"/>
                    </a:lnTo>
                    <a:lnTo>
                      <a:pt x="2564" y="2689"/>
                    </a:lnTo>
                    <a:close/>
                  </a:path>
                </a:pathLst>
              </a:custGeom>
              <a:solidFill>
                <a:srgbClr val="265EA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0" name="Freeform 15"/>
              <p:cNvSpPr>
                <a:spLocks/>
              </p:cNvSpPr>
              <p:nvPr userDrawn="1"/>
            </p:nvSpPr>
            <p:spPr bwMode="auto">
              <a:xfrm>
                <a:off x="11645507" y="1563688"/>
                <a:ext cx="363538" cy="447675"/>
              </a:xfrm>
              <a:custGeom>
                <a:avLst/>
                <a:gdLst>
                  <a:gd name="T0" fmla="*/ 688 w 688"/>
                  <a:gd name="T1" fmla="*/ 687 h 845"/>
                  <a:gd name="T2" fmla="*/ 0 w 688"/>
                  <a:gd name="T3" fmla="*/ 0 h 845"/>
                  <a:gd name="T4" fmla="*/ 581 w 688"/>
                  <a:gd name="T5" fmla="*/ 845 h 845"/>
                  <a:gd name="T6" fmla="*/ 688 w 688"/>
                  <a:gd name="T7" fmla="*/ 687 h 845"/>
                </a:gdLst>
                <a:ahLst/>
                <a:cxnLst>
                  <a:cxn ang="0">
                    <a:pos x="T0" y="T1"/>
                  </a:cxn>
                  <a:cxn ang="0">
                    <a:pos x="T2" y="T3"/>
                  </a:cxn>
                  <a:cxn ang="0">
                    <a:pos x="T4" y="T5"/>
                  </a:cxn>
                  <a:cxn ang="0">
                    <a:pos x="T6" y="T7"/>
                  </a:cxn>
                </a:cxnLst>
                <a:rect l="0" t="0" r="r" b="b"/>
                <a:pathLst>
                  <a:path w="688" h="845">
                    <a:moveTo>
                      <a:pt x="688" y="687"/>
                    </a:moveTo>
                    <a:lnTo>
                      <a:pt x="0" y="0"/>
                    </a:lnTo>
                    <a:lnTo>
                      <a:pt x="581" y="845"/>
                    </a:lnTo>
                    <a:lnTo>
                      <a:pt x="688" y="687"/>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1" name="Freeform 16"/>
              <p:cNvSpPr>
                <a:spLocks/>
              </p:cNvSpPr>
              <p:nvPr userDrawn="1"/>
            </p:nvSpPr>
            <p:spPr bwMode="auto">
              <a:xfrm>
                <a:off x="13004407" y="2203451"/>
                <a:ext cx="760413" cy="673100"/>
              </a:xfrm>
              <a:custGeom>
                <a:avLst/>
                <a:gdLst>
                  <a:gd name="T0" fmla="*/ 688 w 1437"/>
                  <a:gd name="T1" fmla="*/ 0 h 1273"/>
                  <a:gd name="T2" fmla="*/ 581 w 1437"/>
                  <a:gd name="T3" fmla="*/ 12 h 1273"/>
                  <a:gd name="T4" fmla="*/ 480 w 1437"/>
                  <a:gd name="T5" fmla="*/ 37 h 1273"/>
                  <a:gd name="T6" fmla="*/ 385 w 1437"/>
                  <a:gd name="T7" fmla="*/ 76 h 1273"/>
                  <a:gd name="T8" fmla="*/ 297 w 1437"/>
                  <a:gd name="T9" fmla="*/ 131 h 1273"/>
                  <a:gd name="T10" fmla="*/ 212 w 1437"/>
                  <a:gd name="T11" fmla="*/ 198 h 1273"/>
                  <a:gd name="T12" fmla="*/ 162 w 1437"/>
                  <a:gd name="T13" fmla="*/ 250 h 1273"/>
                  <a:gd name="T14" fmla="*/ 99 w 1437"/>
                  <a:gd name="T15" fmla="*/ 330 h 1273"/>
                  <a:gd name="T16" fmla="*/ 53 w 1437"/>
                  <a:gd name="T17" fmla="*/ 414 h 1273"/>
                  <a:gd name="T18" fmla="*/ 21 w 1437"/>
                  <a:gd name="T19" fmla="*/ 504 h 1273"/>
                  <a:gd name="T20" fmla="*/ 3 w 1437"/>
                  <a:gd name="T21" fmla="*/ 598 h 1273"/>
                  <a:gd name="T22" fmla="*/ 0 w 1437"/>
                  <a:gd name="T23" fmla="*/ 663 h 1273"/>
                  <a:gd name="T24" fmla="*/ 6 w 1437"/>
                  <a:gd name="T25" fmla="*/ 759 h 1273"/>
                  <a:gd name="T26" fmla="*/ 27 w 1437"/>
                  <a:gd name="T27" fmla="*/ 848 h 1273"/>
                  <a:gd name="T28" fmla="*/ 60 w 1437"/>
                  <a:gd name="T29" fmla="*/ 930 h 1273"/>
                  <a:gd name="T30" fmla="*/ 107 w 1437"/>
                  <a:gd name="T31" fmla="*/ 1006 h 1273"/>
                  <a:gd name="T32" fmla="*/ 167 w 1437"/>
                  <a:gd name="T33" fmla="*/ 1076 h 1273"/>
                  <a:gd name="T34" fmla="*/ 216 w 1437"/>
                  <a:gd name="T35" fmla="*/ 1119 h 1273"/>
                  <a:gd name="T36" fmla="*/ 298 w 1437"/>
                  <a:gd name="T37" fmla="*/ 1174 h 1273"/>
                  <a:gd name="T38" fmla="*/ 388 w 1437"/>
                  <a:gd name="T39" fmla="*/ 1218 h 1273"/>
                  <a:gd name="T40" fmla="*/ 488 w 1437"/>
                  <a:gd name="T41" fmla="*/ 1248 h 1273"/>
                  <a:gd name="T42" fmla="*/ 596 w 1437"/>
                  <a:gd name="T43" fmla="*/ 1267 h 1273"/>
                  <a:gd name="T44" fmla="*/ 713 w 1437"/>
                  <a:gd name="T45" fmla="*/ 1273 h 1273"/>
                  <a:gd name="T46" fmla="*/ 793 w 1437"/>
                  <a:gd name="T47" fmla="*/ 1269 h 1273"/>
                  <a:gd name="T48" fmla="*/ 904 w 1437"/>
                  <a:gd name="T49" fmla="*/ 1255 h 1273"/>
                  <a:gd name="T50" fmla="*/ 1006 w 1437"/>
                  <a:gd name="T51" fmla="*/ 1226 h 1273"/>
                  <a:gd name="T52" fmla="*/ 1100 w 1437"/>
                  <a:gd name="T53" fmla="*/ 1184 h 1273"/>
                  <a:gd name="T54" fmla="*/ 1186 w 1437"/>
                  <a:gd name="T55" fmla="*/ 1129 h 1273"/>
                  <a:gd name="T56" fmla="*/ 1239 w 1437"/>
                  <a:gd name="T57" fmla="*/ 1084 h 1273"/>
                  <a:gd name="T58" fmla="*/ 1306 w 1437"/>
                  <a:gd name="T59" fmla="*/ 1012 h 1273"/>
                  <a:gd name="T60" fmla="*/ 1360 w 1437"/>
                  <a:gd name="T61" fmla="*/ 934 h 1273"/>
                  <a:gd name="T62" fmla="*/ 1398 w 1437"/>
                  <a:gd name="T63" fmla="*/ 850 h 1273"/>
                  <a:gd name="T64" fmla="*/ 1424 w 1437"/>
                  <a:gd name="T65" fmla="*/ 762 h 1273"/>
                  <a:gd name="T66" fmla="*/ 1435 w 1437"/>
                  <a:gd name="T67" fmla="*/ 666 h 1273"/>
                  <a:gd name="T68" fmla="*/ 1435 w 1437"/>
                  <a:gd name="T69" fmla="*/ 601 h 1273"/>
                  <a:gd name="T70" fmla="*/ 1423 w 1437"/>
                  <a:gd name="T71" fmla="*/ 510 h 1273"/>
                  <a:gd name="T72" fmla="*/ 1397 w 1437"/>
                  <a:gd name="T73" fmla="*/ 425 h 1273"/>
                  <a:gd name="T74" fmla="*/ 1356 w 1437"/>
                  <a:gd name="T75" fmla="*/ 344 h 1273"/>
                  <a:gd name="T76" fmla="*/ 1301 w 1437"/>
                  <a:gd name="T77" fmla="*/ 266 h 1273"/>
                  <a:gd name="T78" fmla="*/ 1231 w 1437"/>
                  <a:gd name="T79" fmla="*/ 194 h 1273"/>
                  <a:gd name="T80" fmla="*/ 1178 w 1437"/>
                  <a:gd name="T81" fmla="*/ 148 h 1273"/>
                  <a:gd name="T82" fmla="*/ 1093 w 1437"/>
                  <a:gd name="T83" fmla="*/ 90 h 1273"/>
                  <a:gd name="T84" fmla="*/ 1002 w 1437"/>
                  <a:gd name="T85" fmla="*/ 48 h 1273"/>
                  <a:gd name="T86" fmla="*/ 904 w 1437"/>
                  <a:gd name="T87" fmla="*/ 19 h 1273"/>
                  <a:gd name="T88" fmla="*/ 799 w 1437"/>
                  <a:gd name="T89" fmla="*/ 3 h 1273"/>
                  <a:gd name="T90" fmla="*/ 725 w 1437"/>
                  <a:gd name="T91" fmla="*/ 0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37" h="1273">
                    <a:moveTo>
                      <a:pt x="725" y="0"/>
                    </a:moveTo>
                    <a:lnTo>
                      <a:pt x="725" y="0"/>
                    </a:lnTo>
                    <a:lnTo>
                      <a:pt x="688" y="0"/>
                    </a:lnTo>
                    <a:lnTo>
                      <a:pt x="652" y="3"/>
                    </a:lnTo>
                    <a:lnTo>
                      <a:pt x="616" y="6"/>
                    </a:lnTo>
                    <a:lnTo>
                      <a:pt x="581" y="12"/>
                    </a:lnTo>
                    <a:lnTo>
                      <a:pt x="547" y="19"/>
                    </a:lnTo>
                    <a:lnTo>
                      <a:pt x="513" y="27"/>
                    </a:lnTo>
                    <a:lnTo>
                      <a:pt x="480" y="37"/>
                    </a:lnTo>
                    <a:lnTo>
                      <a:pt x="448" y="49"/>
                    </a:lnTo>
                    <a:lnTo>
                      <a:pt x="416" y="62"/>
                    </a:lnTo>
                    <a:lnTo>
                      <a:pt x="385" y="76"/>
                    </a:lnTo>
                    <a:lnTo>
                      <a:pt x="356" y="93"/>
                    </a:lnTo>
                    <a:lnTo>
                      <a:pt x="325" y="111"/>
                    </a:lnTo>
                    <a:lnTo>
                      <a:pt x="297" y="131"/>
                    </a:lnTo>
                    <a:lnTo>
                      <a:pt x="268" y="152"/>
                    </a:lnTo>
                    <a:lnTo>
                      <a:pt x="240" y="175"/>
                    </a:lnTo>
                    <a:lnTo>
                      <a:pt x="212" y="198"/>
                    </a:lnTo>
                    <a:lnTo>
                      <a:pt x="212" y="198"/>
                    </a:lnTo>
                    <a:lnTo>
                      <a:pt x="186" y="224"/>
                    </a:lnTo>
                    <a:lnTo>
                      <a:pt x="162" y="250"/>
                    </a:lnTo>
                    <a:lnTo>
                      <a:pt x="139" y="276"/>
                    </a:lnTo>
                    <a:lnTo>
                      <a:pt x="119" y="303"/>
                    </a:lnTo>
                    <a:lnTo>
                      <a:pt x="99" y="330"/>
                    </a:lnTo>
                    <a:lnTo>
                      <a:pt x="82" y="357"/>
                    </a:lnTo>
                    <a:lnTo>
                      <a:pt x="66" y="386"/>
                    </a:lnTo>
                    <a:lnTo>
                      <a:pt x="53" y="414"/>
                    </a:lnTo>
                    <a:lnTo>
                      <a:pt x="40" y="444"/>
                    </a:lnTo>
                    <a:lnTo>
                      <a:pt x="29" y="473"/>
                    </a:lnTo>
                    <a:lnTo>
                      <a:pt x="21" y="504"/>
                    </a:lnTo>
                    <a:lnTo>
                      <a:pt x="13" y="534"/>
                    </a:lnTo>
                    <a:lnTo>
                      <a:pt x="7" y="566"/>
                    </a:lnTo>
                    <a:lnTo>
                      <a:pt x="3" y="598"/>
                    </a:lnTo>
                    <a:lnTo>
                      <a:pt x="1" y="630"/>
                    </a:lnTo>
                    <a:lnTo>
                      <a:pt x="0" y="663"/>
                    </a:lnTo>
                    <a:lnTo>
                      <a:pt x="0" y="663"/>
                    </a:lnTo>
                    <a:lnTo>
                      <a:pt x="1" y="696"/>
                    </a:lnTo>
                    <a:lnTo>
                      <a:pt x="2" y="728"/>
                    </a:lnTo>
                    <a:lnTo>
                      <a:pt x="6" y="759"/>
                    </a:lnTo>
                    <a:lnTo>
                      <a:pt x="12" y="790"/>
                    </a:lnTo>
                    <a:lnTo>
                      <a:pt x="18" y="820"/>
                    </a:lnTo>
                    <a:lnTo>
                      <a:pt x="27" y="848"/>
                    </a:lnTo>
                    <a:lnTo>
                      <a:pt x="35" y="876"/>
                    </a:lnTo>
                    <a:lnTo>
                      <a:pt x="46" y="903"/>
                    </a:lnTo>
                    <a:lnTo>
                      <a:pt x="60" y="930"/>
                    </a:lnTo>
                    <a:lnTo>
                      <a:pt x="74" y="956"/>
                    </a:lnTo>
                    <a:lnTo>
                      <a:pt x="90" y="981"/>
                    </a:lnTo>
                    <a:lnTo>
                      <a:pt x="107" y="1006"/>
                    </a:lnTo>
                    <a:lnTo>
                      <a:pt x="125" y="1030"/>
                    </a:lnTo>
                    <a:lnTo>
                      <a:pt x="146" y="1054"/>
                    </a:lnTo>
                    <a:lnTo>
                      <a:pt x="167" y="1076"/>
                    </a:lnTo>
                    <a:lnTo>
                      <a:pt x="191" y="1098"/>
                    </a:lnTo>
                    <a:lnTo>
                      <a:pt x="191" y="1098"/>
                    </a:lnTo>
                    <a:lnTo>
                      <a:pt x="216" y="1119"/>
                    </a:lnTo>
                    <a:lnTo>
                      <a:pt x="242" y="1139"/>
                    </a:lnTo>
                    <a:lnTo>
                      <a:pt x="269" y="1157"/>
                    </a:lnTo>
                    <a:lnTo>
                      <a:pt x="298" y="1174"/>
                    </a:lnTo>
                    <a:lnTo>
                      <a:pt x="327" y="1190"/>
                    </a:lnTo>
                    <a:lnTo>
                      <a:pt x="357" y="1204"/>
                    </a:lnTo>
                    <a:lnTo>
                      <a:pt x="388" y="1218"/>
                    </a:lnTo>
                    <a:lnTo>
                      <a:pt x="421" y="1229"/>
                    </a:lnTo>
                    <a:lnTo>
                      <a:pt x="454" y="1240"/>
                    </a:lnTo>
                    <a:lnTo>
                      <a:pt x="488" y="1248"/>
                    </a:lnTo>
                    <a:lnTo>
                      <a:pt x="523" y="1256"/>
                    </a:lnTo>
                    <a:lnTo>
                      <a:pt x="559" y="1262"/>
                    </a:lnTo>
                    <a:lnTo>
                      <a:pt x="596" y="1267"/>
                    </a:lnTo>
                    <a:lnTo>
                      <a:pt x="634" y="1271"/>
                    </a:lnTo>
                    <a:lnTo>
                      <a:pt x="674" y="1272"/>
                    </a:lnTo>
                    <a:lnTo>
                      <a:pt x="713" y="1273"/>
                    </a:lnTo>
                    <a:lnTo>
                      <a:pt x="713" y="1273"/>
                    </a:lnTo>
                    <a:lnTo>
                      <a:pt x="754" y="1272"/>
                    </a:lnTo>
                    <a:lnTo>
                      <a:pt x="793" y="1269"/>
                    </a:lnTo>
                    <a:lnTo>
                      <a:pt x="831" y="1267"/>
                    </a:lnTo>
                    <a:lnTo>
                      <a:pt x="868" y="1261"/>
                    </a:lnTo>
                    <a:lnTo>
                      <a:pt x="904" y="1255"/>
                    </a:lnTo>
                    <a:lnTo>
                      <a:pt x="940" y="1247"/>
                    </a:lnTo>
                    <a:lnTo>
                      <a:pt x="974" y="1237"/>
                    </a:lnTo>
                    <a:lnTo>
                      <a:pt x="1006" y="1226"/>
                    </a:lnTo>
                    <a:lnTo>
                      <a:pt x="1040" y="1214"/>
                    </a:lnTo>
                    <a:lnTo>
                      <a:pt x="1071" y="1199"/>
                    </a:lnTo>
                    <a:lnTo>
                      <a:pt x="1100" y="1184"/>
                    </a:lnTo>
                    <a:lnTo>
                      <a:pt x="1130" y="1167"/>
                    </a:lnTo>
                    <a:lnTo>
                      <a:pt x="1159" y="1149"/>
                    </a:lnTo>
                    <a:lnTo>
                      <a:pt x="1186" y="1129"/>
                    </a:lnTo>
                    <a:lnTo>
                      <a:pt x="1213" y="1107"/>
                    </a:lnTo>
                    <a:lnTo>
                      <a:pt x="1239" y="1084"/>
                    </a:lnTo>
                    <a:lnTo>
                      <a:pt x="1239" y="1084"/>
                    </a:lnTo>
                    <a:lnTo>
                      <a:pt x="1263" y="1061"/>
                    </a:lnTo>
                    <a:lnTo>
                      <a:pt x="1285" y="1036"/>
                    </a:lnTo>
                    <a:lnTo>
                      <a:pt x="1306" y="1012"/>
                    </a:lnTo>
                    <a:lnTo>
                      <a:pt x="1326" y="986"/>
                    </a:lnTo>
                    <a:lnTo>
                      <a:pt x="1343" y="960"/>
                    </a:lnTo>
                    <a:lnTo>
                      <a:pt x="1360" y="934"/>
                    </a:lnTo>
                    <a:lnTo>
                      <a:pt x="1374" y="907"/>
                    </a:lnTo>
                    <a:lnTo>
                      <a:pt x="1387" y="879"/>
                    </a:lnTo>
                    <a:lnTo>
                      <a:pt x="1398" y="850"/>
                    </a:lnTo>
                    <a:lnTo>
                      <a:pt x="1408" y="822"/>
                    </a:lnTo>
                    <a:lnTo>
                      <a:pt x="1417" y="791"/>
                    </a:lnTo>
                    <a:lnTo>
                      <a:pt x="1424" y="762"/>
                    </a:lnTo>
                    <a:lnTo>
                      <a:pt x="1429" y="731"/>
                    </a:lnTo>
                    <a:lnTo>
                      <a:pt x="1433" y="699"/>
                    </a:lnTo>
                    <a:lnTo>
                      <a:pt x="1435" y="666"/>
                    </a:lnTo>
                    <a:lnTo>
                      <a:pt x="1437" y="632"/>
                    </a:lnTo>
                    <a:lnTo>
                      <a:pt x="1437" y="632"/>
                    </a:lnTo>
                    <a:lnTo>
                      <a:pt x="1435" y="601"/>
                    </a:lnTo>
                    <a:lnTo>
                      <a:pt x="1433" y="571"/>
                    </a:lnTo>
                    <a:lnTo>
                      <a:pt x="1429" y="541"/>
                    </a:lnTo>
                    <a:lnTo>
                      <a:pt x="1423" y="510"/>
                    </a:lnTo>
                    <a:lnTo>
                      <a:pt x="1417" y="482"/>
                    </a:lnTo>
                    <a:lnTo>
                      <a:pt x="1408" y="454"/>
                    </a:lnTo>
                    <a:lnTo>
                      <a:pt x="1397" y="425"/>
                    </a:lnTo>
                    <a:lnTo>
                      <a:pt x="1386" y="397"/>
                    </a:lnTo>
                    <a:lnTo>
                      <a:pt x="1372" y="370"/>
                    </a:lnTo>
                    <a:lnTo>
                      <a:pt x="1356" y="344"/>
                    </a:lnTo>
                    <a:lnTo>
                      <a:pt x="1340" y="318"/>
                    </a:lnTo>
                    <a:lnTo>
                      <a:pt x="1322" y="292"/>
                    </a:lnTo>
                    <a:lnTo>
                      <a:pt x="1301" y="266"/>
                    </a:lnTo>
                    <a:lnTo>
                      <a:pt x="1280" y="242"/>
                    </a:lnTo>
                    <a:lnTo>
                      <a:pt x="1257" y="217"/>
                    </a:lnTo>
                    <a:lnTo>
                      <a:pt x="1231" y="194"/>
                    </a:lnTo>
                    <a:lnTo>
                      <a:pt x="1231" y="194"/>
                    </a:lnTo>
                    <a:lnTo>
                      <a:pt x="1205" y="169"/>
                    </a:lnTo>
                    <a:lnTo>
                      <a:pt x="1178" y="148"/>
                    </a:lnTo>
                    <a:lnTo>
                      <a:pt x="1149" y="127"/>
                    </a:lnTo>
                    <a:lnTo>
                      <a:pt x="1121" y="109"/>
                    </a:lnTo>
                    <a:lnTo>
                      <a:pt x="1093" y="90"/>
                    </a:lnTo>
                    <a:lnTo>
                      <a:pt x="1063" y="75"/>
                    </a:lnTo>
                    <a:lnTo>
                      <a:pt x="1032" y="60"/>
                    </a:lnTo>
                    <a:lnTo>
                      <a:pt x="1002" y="48"/>
                    </a:lnTo>
                    <a:lnTo>
                      <a:pt x="969" y="36"/>
                    </a:lnTo>
                    <a:lnTo>
                      <a:pt x="937" y="27"/>
                    </a:lnTo>
                    <a:lnTo>
                      <a:pt x="904" y="19"/>
                    </a:lnTo>
                    <a:lnTo>
                      <a:pt x="870" y="11"/>
                    </a:lnTo>
                    <a:lnTo>
                      <a:pt x="835" y="6"/>
                    </a:lnTo>
                    <a:lnTo>
                      <a:pt x="799" y="3"/>
                    </a:lnTo>
                    <a:lnTo>
                      <a:pt x="762" y="0"/>
                    </a:lnTo>
                    <a:lnTo>
                      <a:pt x="725" y="0"/>
                    </a:lnTo>
                    <a:lnTo>
                      <a:pt x="725"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2" name="Freeform 17"/>
              <p:cNvSpPr>
                <a:spLocks/>
              </p:cNvSpPr>
              <p:nvPr userDrawn="1"/>
            </p:nvSpPr>
            <p:spPr bwMode="auto">
              <a:xfrm>
                <a:off x="13091719" y="1419226"/>
                <a:ext cx="588963" cy="511175"/>
              </a:xfrm>
              <a:custGeom>
                <a:avLst/>
                <a:gdLst>
                  <a:gd name="T0" fmla="*/ 945 w 1112"/>
                  <a:gd name="T1" fmla="*/ 122 h 967"/>
                  <a:gd name="T2" fmla="*/ 883 w 1112"/>
                  <a:gd name="T3" fmla="*/ 79 h 967"/>
                  <a:gd name="T4" fmla="*/ 814 w 1112"/>
                  <a:gd name="T5" fmla="*/ 44 h 967"/>
                  <a:gd name="T6" fmla="*/ 737 w 1112"/>
                  <a:gd name="T7" fmla="*/ 19 h 967"/>
                  <a:gd name="T8" fmla="*/ 655 w 1112"/>
                  <a:gd name="T9" fmla="*/ 5 h 967"/>
                  <a:gd name="T10" fmla="*/ 563 w 1112"/>
                  <a:gd name="T11" fmla="*/ 0 h 967"/>
                  <a:gd name="T12" fmla="*/ 502 w 1112"/>
                  <a:gd name="T13" fmla="*/ 2 h 967"/>
                  <a:gd name="T14" fmla="*/ 414 w 1112"/>
                  <a:gd name="T15" fmla="*/ 13 h 967"/>
                  <a:gd name="T16" fmla="*/ 335 w 1112"/>
                  <a:gd name="T17" fmla="*/ 35 h 967"/>
                  <a:gd name="T18" fmla="*/ 261 w 1112"/>
                  <a:gd name="T19" fmla="*/ 66 h 967"/>
                  <a:gd name="T20" fmla="*/ 194 w 1112"/>
                  <a:gd name="T21" fmla="*/ 107 h 967"/>
                  <a:gd name="T22" fmla="*/ 153 w 1112"/>
                  <a:gd name="T23" fmla="*/ 140 h 967"/>
                  <a:gd name="T24" fmla="*/ 101 w 1112"/>
                  <a:gd name="T25" fmla="*/ 193 h 967"/>
                  <a:gd name="T26" fmla="*/ 59 w 1112"/>
                  <a:gd name="T27" fmla="*/ 250 h 967"/>
                  <a:gd name="T28" fmla="*/ 30 w 1112"/>
                  <a:gd name="T29" fmla="*/ 309 h 967"/>
                  <a:gd name="T30" fmla="*/ 10 w 1112"/>
                  <a:gd name="T31" fmla="*/ 373 h 967"/>
                  <a:gd name="T32" fmla="*/ 1 w 1112"/>
                  <a:gd name="T33" fmla="*/ 441 h 967"/>
                  <a:gd name="T34" fmla="*/ 1 w 1112"/>
                  <a:gd name="T35" fmla="*/ 489 h 967"/>
                  <a:gd name="T36" fmla="*/ 11 w 1112"/>
                  <a:gd name="T37" fmla="*/ 558 h 967"/>
                  <a:gd name="T38" fmla="*/ 32 w 1112"/>
                  <a:gd name="T39" fmla="*/ 624 h 967"/>
                  <a:gd name="T40" fmla="*/ 67 w 1112"/>
                  <a:gd name="T41" fmla="*/ 689 h 967"/>
                  <a:gd name="T42" fmla="*/ 114 w 1112"/>
                  <a:gd name="T43" fmla="*/ 749 h 967"/>
                  <a:gd name="T44" fmla="*/ 171 w 1112"/>
                  <a:gd name="T45" fmla="*/ 809 h 967"/>
                  <a:gd name="T46" fmla="*/ 216 w 1112"/>
                  <a:gd name="T47" fmla="*/ 846 h 967"/>
                  <a:gd name="T48" fmla="*/ 285 w 1112"/>
                  <a:gd name="T49" fmla="*/ 893 h 967"/>
                  <a:gd name="T50" fmla="*/ 358 w 1112"/>
                  <a:gd name="T51" fmla="*/ 928 h 967"/>
                  <a:gd name="T52" fmla="*/ 433 w 1112"/>
                  <a:gd name="T53" fmla="*/ 952 h 967"/>
                  <a:gd name="T54" fmla="*/ 512 w 1112"/>
                  <a:gd name="T55" fmla="*/ 965 h 967"/>
                  <a:gd name="T56" fmla="*/ 566 w 1112"/>
                  <a:gd name="T57" fmla="*/ 967 h 967"/>
                  <a:gd name="T58" fmla="*/ 647 w 1112"/>
                  <a:gd name="T59" fmla="*/ 962 h 967"/>
                  <a:gd name="T60" fmla="*/ 722 w 1112"/>
                  <a:gd name="T61" fmla="*/ 946 h 967"/>
                  <a:gd name="T62" fmla="*/ 795 w 1112"/>
                  <a:gd name="T63" fmla="*/ 919 h 967"/>
                  <a:gd name="T64" fmla="*/ 863 w 1112"/>
                  <a:gd name="T65" fmla="*/ 881 h 967"/>
                  <a:gd name="T66" fmla="*/ 928 w 1112"/>
                  <a:gd name="T67" fmla="*/ 833 h 967"/>
                  <a:gd name="T68" fmla="*/ 969 w 1112"/>
                  <a:gd name="T69" fmla="*/ 794 h 967"/>
                  <a:gd name="T70" fmla="*/ 1021 w 1112"/>
                  <a:gd name="T71" fmla="*/ 734 h 967"/>
                  <a:gd name="T72" fmla="*/ 1060 w 1112"/>
                  <a:gd name="T73" fmla="*/ 670 h 967"/>
                  <a:gd name="T74" fmla="*/ 1090 w 1112"/>
                  <a:gd name="T75" fmla="*/ 603 h 967"/>
                  <a:gd name="T76" fmla="*/ 1107 w 1112"/>
                  <a:gd name="T77" fmla="*/ 533 h 967"/>
                  <a:gd name="T78" fmla="*/ 1112 w 1112"/>
                  <a:gd name="T79" fmla="*/ 459 h 967"/>
                  <a:gd name="T80" fmla="*/ 1109 w 1112"/>
                  <a:gd name="T81" fmla="*/ 414 h 967"/>
                  <a:gd name="T82" fmla="*/ 1098 w 1112"/>
                  <a:gd name="T83" fmla="*/ 348 h 967"/>
                  <a:gd name="T84" fmla="*/ 1075 w 1112"/>
                  <a:gd name="T85" fmla="*/ 287 h 967"/>
                  <a:gd name="T86" fmla="*/ 1043 w 1112"/>
                  <a:gd name="T87" fmla="*/ 229 h 967"/>
                  <a:gd name="T88" fmla="*/ 1000 w 1112"/>
                  <a:gd name="T89" fmla="*/ 173 h 967"/>
                  <a:gd name="T90" fmla="*/ 965 w 1112"/>
                  <a:gd name="T91" fmla="*/ 139 h 9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12" h="967">
                    <a:moveTo>
                      <a:pt x="965" y="139"/>
                    </a:moveTo>
                    <a:lnTo>
                      <a:pt x="965" y="139"/>
                    </a:lnTo>
                    <a:lnTo>
                      <a:pt x="945" y="122"/>
                    </a:lnTo>
                    <a:lnTo>
                      <a:pt x="926" y="107"/>
                    </a:lnTo>
                    <a:lnTo>
                      <a:pt x="905" y="92"/>
                    </a:lnTo>
                    <a:lnTo>
                      <a:pt x="883" y="79"/>
                    </a:lnTo>
                    <a:lnTo>
                      <a:pt x="860" y="66"/>
                    </a:lnTo>
                    <a:lnTo>
                      <a:pt x="837" y="54"/>
                    </a:lnTo>
                    <a:lnTo>
                      <a:pt x="814" y="44"/>
                    </a:lnTo>
                    <a:lnTo>
                      <a:pt x="789" y="35"/>
                    </a:lnTo>
                    <a:lnTo>
                      <a:pt x="764" y="27"/>
                    </a:lnTo>
                    <a:lnTo>
                      <a:pt x="737" y="19"/>
                    </a:lnTo>
                    <a:lnTo>
                      <a:pt x="711" y="13"/>
                    </a:lnTo>
                    <a:lnTo>
                      <a:pt x="683" y="8"/>
                    </a:lnTo>
                    <a:lnTo>
                      <a:pt x="655" y="5"/>
                    </a:lnTo>
                    <a:lnTo>
                      <a:pt x="625" y="2"/>
                    </a:lnTo>
                    <a:lnTo>
                      <a:pt x="594" y="1"/>
                    </a:lnTo>
                    <a:lnTo>
                      <a:pt x="563" y="0"/>
                    </a:lnTo>
                    <a:lnTo>
                      <a:pt x="563" y="0"/>
                    </a:lnTo>
                    <a:lnTo>
                      <a:pt x="533" y="1"/>
                    </a:lnTo>
                    <a:lnTo>
                      <a:pt x="502" y="2"/>
                    </a:lnTo>
                    <a:lnTo>
                      <a:pt x="472" y="5"/>
                    </a:lnTo>
                    <a:lnTo>
                      <a:pt x="443" y="8"/>
                    </a:lnTo>
                    <a:lnTo>
                      <a:pt x="414" y="13"/>
                    </a:lnTo>
                    <a:lnTo>
                      <a:pt x="387" y="19"/>
                    </a:lnTo>
                    <a:lnTo>
                      <a:pt x="361" y="27"/>
                    </a:lnTo>
                    <a:lnTo>
                      <a:pt x="335" y="35"/>
                    </a:lnTo>
                    <a:lnTo>
                      <a:pt x="310" y="44"/>
                    </a:lnTo>
                    <a:lnTo>
                      <a:pt x="285" y="55"/>
                    </a:lnTo>
                    <a:lnTo>
                      <a:pt x="261" y="66"/>
                    </a:lnTo>
                    <a:lnTo>
                      <a:pt x="238" y="79"/>
                    </a:lnTo>
                    <a:lnTo>
                      <a:pt x="216" y="92"/>
                    </a:lnTo>
                    <a:lnTo>
                      <a:pt x="194" y="107"/>
                    </a:lnTo>
                    <a:lnTo>
                      <a:pt x="173" y="123"/>
                    </a:lnTo>
                    <a:lnTo>
                      <a:pt x="153" y="140"/>
                    </a:lnTo>
                    <a:lnTo>
                      <a:pt x="153" y="140"/>
                    </a:lnTo>
                    <a:lnTo>
                      <a:pt x="135" y="157"/>
                    </a:lnTo>
                    <a:lnTo>
                      <a:pt x="117" y="175"/>
                    </a:lnTo>
                    <a:lnTo>
                      <a:pt x="101" y="193"/>
                    </a:lnTo>
                    <a:lnTo>
                      <a:pt x="85" y="212"/>
                    </a:lnTo>
                    <a:lnTo>
                      <a:pt x="72" y="230"/>
                    </a:lnTo>
                    <a:lnTo>
                      <a:pt x="59" y="250"/>
                    </a:lnTo>
                    <a:lnTo>
                      <a:pt x="48" y="270"/>
                    </a:lnTo>
                    <a:lnTo>
                      <a:pt x="38" y="289"/>
                    </a:lnTo>
                    <a:lnTo>
                      <a:pt x="30" y="309"/>
                    </a:lnTo>
                    <a:lnTo>
                      <a:pt x="21" y="330"/>
                    </a:lnTo>
                    <a:lnTo>
                      <a:pt x="15" y="351"/>
                    </a:lnTo>
                    <a:lnTo>
                      <a:pt x="10" y="373"/>
                    </a:lnTo>
                    <a:lnTo>
                      <a:pt x="5" y="395"/>
                    </a:lnTo>
                    <a:lnTo>
                      <a:pt x="3" y="417"/>
                    </a:lnTo>
                    <a:lnTo>
                      <a:pt x="1" y="441"/>
                    </a:lnTo>
                    <a:lnTo>
                      <a:pt x="0" y="464"/>
                    </a:lnTo>
                    <a:lnTo>
                      <a:pt x="0" y="464"/>
                    </a:lnTo>
                    <a:lnTo>
                      <a:pt x="1" y="489"/>
                    </a:lnTo>
                    <a:lnTo>
                      <a:pt x="3" y="512"/>
                    </a:lnTo>
                    <a:lnTo>
                      <a:pt x="6" y="536"/>
                    </a:lnTo>
                    <a:lnTo>
                      <a:pt x="11" y="558"/>
                    </a:lnTo>
                    <a:lnTo>
                      <a:pt x="16" y="580"/>
                    </a:lnTo>
                    <a:lnTo>
                      <a:pt x="24" y="602"/>
                    </a:lnTo>
                    <a:lnTo>
                      <a:pt x="32" y="624"/>
                    </a:lnTo>
                    <a:lnTo>
                      <a:pt x="43" y="645"/>
                    </a:lnTo>
                    <a:lnTo>
                      <a:pt x="54" y="668"/>
                    </a:lnTo>
                    <a:lnTo>
                      <a:pt x="67" y="689"/>
                    </a:lnTo>
                    <a:lnTo>
                      <a:pt x="80" y="708"/>
                    </a:lnTo>
                    <a:lnTo>
                      <a:pt x="96" y="729"/>
                    </a:lnTo>
                    <a:lnTo>
                      <a:pt x="114" y="749"/>
                    </a:lnTo>
                    <a:lnTo>
                      <a:pt x="131" y="770"/>
                    </a:lnTo>
                    <a:lnTo>
                      <a:pt x="151" y="790"/>
                    </a:lnTo>
                    <a:lnTo>
                      <a:pt x="171" y="809"/>
                    </a:lnTo>
                    <a:lnTo>
                      <a:pt x="171" y="809"/>
                    </a:lnTo>
                    <a:lnTo>
                      <a:pt x="194" y="828"/>
                    </a:lnTo>
                    <a:lnTo>
                      <a:pt x="216" y="846"/>
                    </a:lnTo>
                    <a:lnTo>
                      <a:pt x="238" y="863"/>
                    </a:lnTo>
                    <a:lnTo>
                      <a:pt x="261" y="878"/>
                    </a:lnTo>
                    <a:lnTo>
                      <a:pt x="285" y="893"/>
                    </a:lnTo>
                    <a:lnTo>
                      <a:pt x="308" y="905"/>
                    </a:lnTo>
                    <a:lnTo>
                      <a:pt x="333" y="918"/>
                    </a:lnTo>
                    <a:lnTo>
                      <a:pt x="358" y="928"/>
                    </a:lnTo>
                    <a:lnTo>
                      <a:pt x="382" y="937"/>
                    </a:lnTo>
                    <a:lnTo>
                      <a:pt x="407" y="945"/>
                    </a:lnTo>
                    <a:lnTo>
                      <a:pt x="433" y="952"/>
                    </a:lnTo>
                    <a:lnTo>
                      <a:pt x="459" y="957"/>
                    </a:lnTo>
                    <a:lnTo>
                      <a:pt x="485" y="962"/>
                    </a:lnTo>
                    <a:lnTo>
                      <a:pt x="512" y="965"/>
                    </a:lnTo>
                    <a:lnTo>
                      <a:pt x="539" y="967"/>
                    </a:lnTo>
                    <a:lnTo>
                      <a:pt x="566" y="967"/>
                    </a:lnTo>
                    <a:lnTo>
                      <a:pt x="566" y="967"/>
                    </a:lnTo>
                    <a:lnTo>
                      <a:pt x="594" y="967"/>
                    </a:lnTo>
                    <a:lnTo>
                      <a:pt x="620" y="965"/>
                    </a:lnTo>
                    <a:lnTo>
                      <a:pt x="647" y="962"/>
                    </a:lnTo>
                    <a:lnTo>
                      <a:pt x="672" y="957"/>
                    </a:lnTo>
                    <a:lnTo>
                      <a:pt x="698" y="952"/>
                    </a:lnTo>
                    <a:lnTo>
                      <a:pt x="722" y="946"/>
                    </a:lnTo>
                    <a:lnTo>
                      <a:pt x="747" y="939"/>
                    </a:lnTo>
                    <a:lnTo>
                      <a:pt x="770" y="929"/>
                    </a:lnTo>
                    <a:lnTo>
                      <a:pt x="795" y="919"/>
                    </a:lnTo>
                    <a:lnTo>
                      <a:pt x="817" y="908"/>
                    </a:lnTo>
                    <a:lnTo>
                      <a:pt x="841" y="896"/>
                    </a:lnTo>
                    <a:lnTo>
                      <a:pt x="863" y="881"/>
                    </a:lnTo>
                    <a:lnTo>
                      <a:pt x="885" y="866"/>
                    </a:lnTo>
                    <a:lnTo>
                      <a:pt x="907" y="850"/>
                    </a:lnTo>
                    <a:lnTo>
                      <a:pt x="928" y="833"/>
                    </a:lnTo>
                    <a:lnTo>
                      <a:pt x="949" y="813"/>
                    </a:lnTo>
                    <a:lnTo>
                      <a:pt x="949" y="813"/>
                    </a:lnTo>
                    <a:lnTo>
                      <a:pt x="969" y="794"/>
                    </a:lnTo>
                    <a:lnTo>
                      <a:pt x="987" y="775"/>
                    </a:lnTo>
                    <a:lnTo>
                      <a:pt x="1005" y="754"/>
                    </a:lnTo>
                    <a:lnTo>
                      <a:pt x="1021" y="734"/>
                    </a:lnTo>
                    <a:lnTo>
                      <a:pt x="1035" y="713"/>
                    </a:lnTo>
                    <a:lnTo>
                      <a:pt x="1049" y="692"/>
                    </a:lnTo>
                    <a:lnTo>
                      <a:pt x="1060" y="670"/>
                    </a:lnTo>
                    <a:lnTo>
                      <a:pt x="1071" y="648"/>
                    </a:lnTo>
                    <a:lnTo>
                      <a:pt x="1081" y="626"/>
                    </a:lnTo>
                    <a:lnTo>
                      <a:pt x="1090" y="603"/>
                    </a:lnTo>
                    <a:lnTo>
                      <a:pt x="1096" y="580"/>
                    </a:lnTo>
                    <a:lnTo>
                      <a:pt x="1102" y="557"/>
                    </a:lnTo>
                    <a:lnTo>
                      <a:pt x="1107" y="533"/>
                    </a:lnTo>
                    <a:lnTo>
                      <a:pt x="1109" y="509"/>
                    </a:lnTo>
                    <a:lnTo>
                      <a:pt x="1112" y="484"/>
                    </a:lnTo>
                    <a:lnTo>
                      <a:pt x="1112" y="459"/>
                    </a:lnTo>
                    <a:lnTo>
                      <a:pt x="1112" y="459"/>
                    </a:lnTo>
                    <a:lnTo>
                      <a:pt x="1112" y="436"/>
                    </a:lnTo>
                    <a:lnTo>
                      <a:pt x="1109" y="414"/>
                    </a:lnTo>
                    <a:lnTo>
                      <a:pt x="1107" y="392"/>
                    </a:lnTo>
                    <a:lnTo>
                      <a:pt x="1103" y="369"/>
                    </a:lnTo>
                    <a:lnTo>
                      <a:pt x="1098" y="348"/>
                    </a:lnTo>
                    <a:lnTo>
                      <a:pt x="1092" y="327"/>
                    </a:lnTo>
                    <a:lnTo>
                      <a:pt x="1083" y="307"/>
                    </a:lnTo>
                    <a:lnTo>
                      <a:pt x="1075" y="287"/>
                    </a:lnTo>
                    <a:lnTo>
                      <a:pt x="1066" y="267"/>
                    </a:lnTo>
                    <a:lnTo>
                      <a:pt x="1055" y="247"/>
                    </a:lnTo>
                    <a:lnTo>
                      <a:pt x="1043" y="229"/>
                    </a:lnTo>
                    <a:lnTo>
                      <a:pt x="1029" y="210"/>
                    </a:lnTo>
                    <a:lnTo>
                      <a:pt x="1016" y="192"/>
                    </a:lnTo>
                    <a:lnTo>
                      <a:pt x="1000" y="173"/>
                    </a:lnTo>
                    <a:lnTo>
                      <a:pt x="982" y="156"/>
                    </a:lnTo>
                    <a:lnTo>
                      <a:pt x="965" y="139"/>
                    </a:lnTo>
                    <a:lnTo>
                      <a:pt x="965" y="13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3" name="Freeform 18"/>
              <p:cNvSpPr>
                <a:spLocks/>
              </p:cNvSpPr>
              <p:nvPr userDrawn="1"/>
            </p:nvSpPr>
            <p:spPr bwMode="auto">
              <a:xfrm>
                <a:off x="10181832" y="2295526"/>
                <a:ext cx="638175" cy="460375"/>
              </a:xfrm>
              <a:custGeom>
                <a:avLst/>
                <a:gdLst>
                  <a:gd name="T0" fmla="*/ 534 w 1204"/>
                  <a:gd name="T1" fmla="*/ 871 h 871"/>
                  <a:gd name="T2" fmla="*/ 588 w 1204"/>
                  <a:gd name="T3" fmla="*/ 869 h 871"/>
                  <a:gd name="T4" fmla="*/ 641 w 1204"/>
                  <a:gd name="T5" fmla="*/ 864 h 871"/>
                  <a:gd name="T6" fmla="*/ 693 w 1204"/>
                  <a:gd name="T7" fmla="*/ 854 h 871"/>
                  <a:gd name="T8" fmla="*/ 743 w 1204"/>
                  <a:gd name="T9" fmla="*/ 840 h 871"/>
                  <a:gd name="T10" fmla="*/ 793 w 1204"/>
                  <a:gd name="T11" fmla="*/ 824 h 871"/>
                  <a:gd name="T12" fmla="*/ 841 w 1204"/>
                  <a:gd name="T13" fmla="*/ 806 h 871"/>
                  <a:gd name="T14" fmla="*/ 886 w 1204"/>
                  <a:gd name="T15" fmla="*/ 784 h 871"/>
                  <a:gd name="T16" fmla="*/ 972 w 1204"/>
                  <a:gd name="T17" fmla="*/ 734 h 871"/>
                  <a:gd name="T18" fmla="*/ 1051 w 1204"/>
                  <a:gd name="T19" fmla="*/ 678 h 871"/>
                  <a:gd name="T20" fmla="*/ 1120 w 1204"/>
                  <a:gd name="T21" fmla="*/ 616 h 871"/>
                  <a:gd name="T22" fmla="*/ 1180 w 1204"/>
                  <a:gd name="T23" fmla="*/ 551 h 871"/>
                  <a:gd name="T24" fmla="*/ 1204 w 1204"/>
                  <a:gd name="T25" fmla="*/ 122 h 871"/>
                  <a:gd name="T26" fmla="*/ 1176 w 1204"/>
                  <a:gd name="T27" fmla="*/ 108 h 871"/>
                  <a:gd name="T28" fmla="*/ 1117 w 1204"/>
                  <a:gd name="T29" fmla="*/ 82 h 871"/>
                  <a:gd name="T30" fmla="*/ 1051 w 1204"/>
                  <a:gd name="T31" fmla="*/ 60 h 871"/>
                  <a:gd name="T32" fmla="*/ 981 w 1204"/>
                  <a:gd name="T33" fmla="*/ 42 h 871"/>
                  <a:gd name="T34" fmla="*/ 903 w 1204"/>
                  <a:gd name="T35" fmla="*/ 26 h 871"/>
                  <a:gd name="T36" fmla="*/ 820 w 1204"/>
                  <a:gd name="T37" fmla="*/ 13 h 871"/>
                  <a:gd name="T38" fmla="*/ 726 w 1204"/>
                  <a:gd name="T39" fmla="*/ 5 h 871"/>
                  <a:gd name="T40" fmla="*/ 625 w 1204"/>
                  <a:gd name="T41" fmla="*/ 1 h 871"/>
                  <a:gd name="T42" fmla="*/ 571 w 1204"/>
                  <a:gd name="T43" fmla="*/ 0 h 871"/>
                  <a:gd name="T44" fmla="*/ 507 w 1204"/>
                  <a:gd name="T45" fmla="*/ 2 h 871"/>
                  <a:gd name="T46" fmla="*/ 446 w 1204"/>
                  <a:gd name="T47" fmla="*/ 7 h 871"/>
                  <a:gd name="T48" fmla="*/ 388 w 1204"/>
                  <a:gd name="T49" fmla="*/ 16 h 871"/>
                  <a:gd name="T50" fmla="*/ 335 w 1204"/>
                  <a:gd name="T51" fmla="*/ 28 h 871"/>
                  <a:gd name="T52" fmla="*/ 284 w 1204"/>
                  <a:gd name="T53" fmla="*/ 44 h 871"/>
                  <a:gd name="T54" fmla="*/ 237 w 1204"/>
                  <a:gd name="T55" fmla="*/ 64 h 871"/>
                  <a:gd name="T56" fmla="*/ 194 w 1204"/>
                  <a:gd name="T57" fmla="*/ 86 h 871"/>
                  <a:gd name="T58" fmla="*/ 154 w 1204"/>
                  <a:gd name="T59" fmla="*/ 111 h 871"/>
                  <a:gd name="T60" fmla="*/ 120 w 1204"/>
                  <a:gd name="T61" fmla="*/ 139 h 871"/>
                  <a:gd name="T62" fmla="*/ 89 w 1204"/>
                  <a:gd name="T63" fmla="*/ 170 h 871"/>
                  <a:gd name="T64" fmla="*/ 62 w 1204"/>
                  <a:gd name="T65" fmla="*/ 204 h 871"/>
                  <a:gd name="T66" fmla="*/ 40 w 1204"/>
                  <a:gd name="T67" fmla="*/ 240 h 871"/>
                  <a:gd name="T68" fmla="*/ 22 w 1204"/>
                  <a:gd name="T69" fmla="*/ 280 h 871"/>
                  <a:gd name="T70" fmla="*/ 10 w 1204"/>
                  <a:gd name="T71" fmla="*/ 321 h 871"/>
                  <a:gd name="T72" fmla="*/ 3 w 1204"/>
                  <a:gd name="T73" fmla="*/ 366 h 871"/>
                  <a:gd name="T74" fmla="*/ 0 w 1204"/>
                  <a:gd name="T75" fmla="*/ 411 h 871"/>
                  <a:gd name="T76" fmla="*/ 0 w 1204"/>
                  <a:gd name="T77" fmla="*/ 437 h 871"/>
                  <a:gd name="T78" fmla="*/ 4 w 1204"/>
                  <a:gd name="T79" fmla="*/ 487 h 871"/>
                  <a:gd name="T80" fmla="*/ 12 w 1204"/>
                  <a:gd name="T81" fmla="*/ 533 h 871"/>
                  <a:gd name="T82" fmla="*/ 25 w 1204"/>
                  <a:gd name="T83" fmla="*/ 578 h 871"/>
                  <a:gd name="T84" fmla="*/ 41 w 1204"/>
                  <a:gd name="T85" fmla="*/ 620 h 871"/>
                  <a:gd name="T86" fmla="*/ 62 w 1204"/>
                  <a:gd name="T87" fmla="*/ 659 h 871"/>
                  <a:gd name="T88" fmla="*/ 86 w 1204"/>
                  <a:gd name="T89" fmla="*/ 695 h 871"/>
                  <a:gd name="T90" fmla="*/ 116 w 1204"/>
                  <a:gd name="T91" fmla="*/ 729 h 871"/>
                  <a:gd name="T92" fmla="*/ 149 w 1204"/>
                  <a:gd name="T93" fmla="*/ 759 h 871"/>
                  <a:gd name="T94" fmla="*/ 186 w 1204"/>
                  <a:gd name="T95" fmla="*/ 786 h 871"/>
                  <a:gd name="T96" fmla="*/ 228 w 1204"/>
                  <a:gd name="T97" fmla="*/ 809 h 871"/>
                  <a:gd name="T98" fmla="*/ 274 w 1204"/>
                  <a:gd name="T99" fmla="*/ 829 h 871"/>
                  <a:gd name="T100" fmla="*/ 324 w 1204"/>
                  <a:gd name="T101" fmla="*/ 845 h 871"/>
                  <a:gd name="T102" fmla="*/ 378 w 1204"/>
                  <a:gd name="T103" fmla="*/ 857 h 871"/>
                  <a:gd name="T104" fmla="*/ 438 w 1204"/>
                  <a:gd name="T105" fmla="*/ 866 h 871"/>
                  <a:gd name="T106" fmla="*/ 500 w 1204"/>
                  <a:gd name="T107" fmla="*/ 871 h 871"/>
                  <a:gd name="T108" fmla="*/ 534 w 1204"/>
                  <a:gd name="T109" fmla="*/ 871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4" h="871">
                    <a:moveTo>
                      <a:pt x="534" y="871"/>
                    </a:moveTo>
                    <a:lnTo>
                      <a:pt x="534" y="871"/>
                    </a:lnTo>
                    <a:lnTo>
                      <a:pt x="561" y="871"/>
                    </a:lnTo>
                    <a:lnTo>
                      <a:pt x="588" y="869"/>
                    </a:lnTo>
                    <a:lnTo>
                      <a:pt x="614" y="866"/>
                    </a:lnTo>
                    <a:lnTo>
                      <a:pt x="641" y="864"/>
                    </a:lnTo>
                    <a:lnTo>
                      <a:pt x="667" y="859"/>
                    </a:lnTo>
                    <a:lnTo>
                      <a:pt x="693" y="854"/>
                    </a:lnTo>
                    <a:lnTo>
                      <a:pt x="719" y="848"/>
                    </a:lnTo>
                    <a:lnTo>
                      <a:pt x="743" y="840"/>
                    </a:lnTo>
                    <a:lnTo>
                      <a:pt x="768" y="833"/>
                    </a:lnTo>
                    <a:lnTo>
                      <a:pt x="793" y="824"/>
                    </a:lnTo>
                    <a:lnTo>
                      <a:pt x="816" y="816"/>
                    </a:lnTo>
                    <a:lnTo>
                      <a:pt x="841" y="806"/>
                    </a:lnTo>
                    <a:lnTo>
                      <a:pt x="863" y="795"/>
                    </a:lnTo>
                    <a:lnTo>
                      <a:pt x="886" y="784"/>
                    </a:lnTo>
                    <a:lnTo>
                      <a:pt x="931" y="760"/>
                    </a:lnTo>
                    <a:lnTo>
                      <a:pt x="972" y="734"/>
                    </a:lnTo>
                    <a:lnTo>
                      <a:pt x="1013" y="706"/>
                    </a:lnTo>
                    <a:lnTo>
                      <a:pt x="1051" y="678"/>
                    </a:lnTo>
                    <a:lnTo>
                      <a:pt x="1087" y="647"/>
                    </a:lnTo>
                    <a:lnTo>
                      <a:pt x="1120" y="616"/>
                    </a:lnTo>
                    <a:lnTo>
                      <a:pt x="1151" y="584"/>
                    </a:lnTo>
                    <a:lnTo>
                      <a:pt x="1180" y="551"/>
                    </a:lnTo>
                    <a:lnTo>
                      <a:pt x="1204" y="519"/>
                    </a:lnTo>
                    <a:lnTo>
                      <a:pt x="1204" y="122"/>
                    </a:lnTo>
                    <a:lnTo>
                      <a:pt x="1204" y="122"/>
                    </a:lnTo>
                    <a:lnTo>
                      <a:pt x="1176" y="108"/>
                    </a:lnTo>
                    <a:lnTo>
                      <a:pt x="1147" y="95"/>
                    </a:lnTo>
                    <a:lnTo>
                      <a:pt x="1117" y="82"/>
                    </a:lnTo>
                    <a:lnTo>
                      <a:pt x="1085" y="71"/>
                    </a:lnTo>
                    <a:lnTo>
                      <a:pt x="1051" y="60"/>
                    </a:lnTo>
                    <a:lnTo>
                      <a:pt x="1017" y="50"/>
                    </a:lnTo>
                    <a:lnTo>
                      <a:pt x="981" y="42"/>
                    </a:lnTo>
                    <a:lnTo>
                      <a:pt x="943" y="33"/>
                    </a:lnTo>
                    <a:lnTo>
                      <a:pt x="903" y="26"/>
                    </a:lnTo>
                    <a:lnTo>
                      <a:pt x="863" y="18"/>
                    </a:lnTo>
                    <a:lnTo>
                      <a:pt x="820" y="13"/>
                    </a:lnTo>
                    <a:lnTo>
                      <a:pt x="774" y="8"/>
                    </a:lnTo>
                    <a:lnTo>
                      <a:pt x="726" y="5"/>
                    </a:lnTo>
                    <a:lnTo>
                      <a:pt x="677" y="2"/>
                    </a:lnTo>
                    <a:lnTo>
                      <a:pt x="625" y="1"/>
                    </a:lnTo>
                    <a:lnTo>
                      <a:pt x="571" y="0"/>
                    </a:lnTo>
                    <a:lnTo>
                      <a:pt x="571" y="0"/>
                    </a:lnTo>
                    <a:lnTo>
                      <a:pt x="539" y="1"/>
                    </a:lnTo>
                    <a:lnTo>
                      <a:pt x="507" y="2"/>
                    </a:lnTo>
                    <a:lnTo>
                      <a:pt x="476" y="4"/>
                    </a:lnTo>
                    <a:lnTo>
                      <a:pt x="446" y="7"/>
                    </a:lnTo>
                    <a:lnTo>
                      <a:pt x="417" y="11"/>
                    </a:lnTo>
                    <a:lnTo>
                      <a:pt x="388" y="16"/>
                    </a:lnTo>
                    <a:lnTo>
                      <a:pt x="361" y="22"/>
                    </a:lnTo>
                    <a:lnTo>
                      <a:pt x="335" y="28"/>
                    </a:lnTo>
                    <a:lnTo>
                      <a:pt x="309" y="36"/>
                    </a:lnTo>
                    <a:lnTo>
                      <a:pt x="284" y="44"/>
                    </a:lnTo>
                    <a:lnTo>
                      <a:pt x="260" y="54"/>
                    </a:lnTo>
                    <a:lnTo>
                      <a:pt x="237" y="64"/>
                    </a:lnTo>
                    <a:lnTo>
                      <a:pt x="215" y="74"/>
                    </a:lnTo>
                    <a:lnTo>
                      <a:pt x="194" y="86"/>
                    </a:lnTo>
                    <a:lnTo>
                      <a:pt x="174" y="97"/>
                    </a:lnTo>
                    <a:lnTo>
                      <a:pt x="154" y="111"/>
                    </a:lnTo>
                    <a:lnTo>
                      <a:pt x="137" y="124"/>
                    </a:lnTo>
                    <a:lnTo>
                      <a:pt x="120" y="139"/>
                    </a:lnTo>
                    <a:lnTo>
                      <a:pt x="104" y="154"/>
                    </a:lnTo>
                    <a:lnTo>
                      <a:pt x="89" y="170"/>
                    </a:lnTo>
                    <a:lnTo>
                      <a:pt x="75" y="187"/>
                    </a:lnTo>
                    <a:lnTo>
                      <a:pt x="62" y="204"/>
                    </a:lnTo>
                    <a:lnTo>
                      <a:pt x="51" y="222"/>
                    </a:lnTo>
                    <a:lnTo>
                      <a:pt x="40" y="240"/>
                    </a:lnTo>
                    <a:lnTo>
                      <a:pt x="31" y="260"/>
                    </a:lnTo>
                    <a:lnTo>
                      <a:pt x="22" y="280"/>
                    </a:lnTo>
                    <a:lnTo>
                      <a:pt x="16" y="301"/>
                    </a:lnTo>
                    <a:lnTo>
                      <a:pt x="10" y="321"/>
                    </a:lnTo>
                    <a:lnTo>
                      <a:pt x="5" y="342"/>
                    </a:lnTo>
                    <a:lnTo>
                      <a:pt x="3" y="366"/>
                    </a:lnTo>
                    <a:lnTo>
                      <a:pt x="0" y="388"/>
                    </a:lnTo>
                    <a:lnTo>
                      <a:pt x="0" y="411"/>
                    </a:lnTo>
                    <a:lnTo>
                      <a:pt x="0" y="411"/>
                    </a:lnTo>
                    <a:lnTo>
                      <a:pt x="0" y="437"/>
                    </a:lnTo>
                    <a:lnTo>
                      <a:pt x="1" y="462"/>
                    </a:lnTo>
                    <a:lnTo>
                      <a:pt x="4" y="487"/>
                    </a:lnTo>
                    <a:lnTo>
                      <a:pt x="7" y="510"/>
                    </a:lnTo>
                    <a:lnTo>
                      <a:pt x="12" y="533"/>
                    </a:lnTo>
                    <a:lnTo>
                      <a:pt x="19" y="556"/>
                    </a:lnTo>
                    <a:lnTo>
                      <a:pt x="25" y="578"/>
                    </a:lnTo>
                    <a:lnTo>
                      <a:pt x="32" y="599"/>
                    </a:lnTo>
                    <a:lnTo>
                      <a:pt x="41" y="620"/>
                    </a:lnTo>
                    <a:lnTo>
                      <a:pt x="51" y="639"/>
                    </a:lnTo>
                    <a:lnTo>
                      <a:pt x="62" y="659"/>
                    </a:lnTo>
                    <a:lnTo>
                      <a:pt x="74" y="678"/>
                    </a:lnTo>
                    <a:lnTo>
                      <a:pt x="86" y="695"/>
                    </a:lnTo>
                    <a:lnTo>
                      <a:pt x="101" y="712"/>
                    </a:lnTo>
                    <a:lnTo>
                      <a:pt x="116" y="729"/>
                    </a:lnTo>
                    <a:lnTo>
                      <a:pt x="132" y="744"/>
                    </a:lnTo>
                    <a:lnTo>
                      <a:pt x="149" y="759"/>
                    </a:lnTo>
                    <a:lnTo>
                      <a:pt x="166" y="772"/>
                    </a:lnTo>
                    <a:lnTo>
                      <a:pt x="186" y="786"/>
                    </a:lnTo>
                    <a:lnTo>
                      <a:pt x="207" y="798"/>
                    </a:lnTo>
                    <a:lnTo>
                      <a:pt x="228" y="809"/>
                    </a:lnTo>
                    <a:lnTo>
                      <a:pt x="250" y="819"/>
                    </a:lnTo>
                    <a:lnTo>
                      <a:pt x="274" y="829"/>
                    </a:lnTo>
                    <a:lnTo>
                      <a:pt x="298" y="838"/>
                    </a:lnTo>
                    <a:lnTo>
                      <a:pt x="324" y="845"/>
                    </a:lnTo>
                    <a:lnTo>
                      <a:pt x="351" y="853"/>
                    </a:lnTo>
                    <a:lnTo>
                      <a:pt x="378" y="857"/>
                    </a:lnTo>
                    <a:lnTo>
                      <a:pt x="407" y="862"/>
                    </a:lnTo>
                    <a:lnTo>
                      <a:pt x="438" y="866"/>
                    </a:lnTo>
                    <a:lnTo>
                      <a:pt x="468" y="869"/>
                    </a:lnTo>
                    <a:lnTo>
                      <a:pt x="500" y="871"/>
                    </a:lnTo>
                    <a:lnTo>
                      <a:pt x="534" y="871"/>
                    </a:lnTo>
                    <a:lnTo>
                      <a:pt x="534" y="871"/>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4" name="Freeform 19"/>
              <p:cNvSpPr>
                <a:spLocks/>
              </p:cNvSpPr>
              <p:nvPr userDrawn="1"/>
            </p:nvSpPr>
            <p:spPr bwMode="auto">
              <a:xfrm>
                <a:off x="8830869" y="1517651"/>
                <a:ext cx="74613" cy="139700"/>
              </a:xfrm>
              <a:custGeom>
                <a:avLst/>
                <a:gdLst>
                  <a:gd name="T0" fmla="*/ 143 w 143"/>
                  <a:gd name="T1" fmla="*/ 145 h 264"/>
                  <a:gd name="T2" fmla="*/ 0 w 143"/>
                  <a:gd name="T3" fmla="*/ 0 h 264"/>
                  <a:gd name="T4" fmla="*/ 0 w 143"/>
                  <a:gd name="T5" fmla="*/ 264 h 264"/>
                  <a:gd name="T6" fmla="*/ 0 w 143"/>
                  <a:gd name="T7" fmla="*/ 264 h 264"/>
                  <a:gd name="T8" fmla="*/ 35 w 143"/>
                  <a:gd name="T9" fmla="*/ 233 h 264"/>
                  <a:gd name="T10" fmla="*/ 71 w 143"/>
                  <a:gd name="T11" fmla="*/ 202 h 264"/>
                  <a:gd name="T12" fmla="*/ 106 w 143"/>
                  <a:gd name="T13" fmla="*/ 174 h 264"/>
                  <a:gd name="T14" fmla="*/ 143 w 143"/>
                  <a:gd name="T15" fmla="*/ 145 h 264"/>
                  <a:gd name="T16" fmla="*/ 143 w 143"/>
                  <a:gd name="T17" fmla="*/ 1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264">
                    <a:moveTo>
                      <a:pt x="143" y="145"/>
                    </a:moveTo>
                    <a:lnTo>
                      <a:pt x="0" y="0"/>
                    </a:lnTo>
                    <a:lnTo>
                      <a:pt x="0" y="264"/>
                    </a:lnTo>
                    <a:lnTo>
                      <a:pt x="0" y="264"/>
                    </a:lnTo>
                    <a:lnTo>
                      <a:pt x="35" y="233"/>
                    </a:lnTo>
                    <a:lnTo>
                      <a:pt x="71" y="202"/>
                    </a:lnTo>
                    <a:lnTo>
                      <a:pt x="106" y="174"/>
                    </a:lnTo>
                    <a:lnTo>
                      <a:pt x="143" y="145"/>
                    </a:lnTo>
                    <a:lnTo>
                      <a:pt x="143" y="145"/>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5" name="Freeform 20"/>
              <p:cNvSpPr>
                <a:spLocks/>
              </p:cNvSpPr>
              <p:nvPr userDrawn="1"/>
            </p:nvSpPr>
            <p:spPr bwMode="auto">
              <a:xfrm>
                <a:off x="8545119" y="1344613"/>
                <a:ext cx="6746875" cy="3222625"/>
              </a:xfrm>
              <a:custGeom>
                <a:avLst/>
                <a:gdLst>
                  <a:gd name="T0" fmla="*/ 10221 w 12751"/>
                  <a:gd name="T1" fmla="*/ 364 h 6089"/>
                  <a:gd name="T2" fmla="*/ 10243 w 12751"/>
                  <a:gd name="T3" fmla="*/ 748 h 6089"/>
                  <a:gd name="T4" fmla="*/ 10141 w 12751"/>
                  <a:gd name="T5" fmla="*/ 1039 h 6089"/>
                  <a:gd name="T6" fmla="*/ 9904 w 12751"/>
                  <a:gd name="T7" fmla="*/ 1305 h 6089"/>
                  <a:gd name="T8" fmla="*/ 10148 w 12751"/>
                  <a:gd name="T9" fmla="*/ 1576 h 6089"/>
                  <a:gd name="T10" fmla="*/ 10357 w 12751"/>
                  <a:gd name="T11" fmla="*/ 1917 h 6089"/>
                  <a:gd name="T12" fmla="*/ 10411 w 12751"/>
                  <a:gd name="T13" fmla="*/ 2311 h 6089"/>
                  <a:gd name="T14" fmla="*/ 10322 w 12751"/>
                  <a:gd name="T15" fmla="*/ 2710 h 6089"/>
                  <a:gd name="T16" fmla="*/ 10099 w 12751"/>
                  <a:gd name="T17" fmla="*/ 3047 h 6089"/>
                  <a:gd name="T18" fmla="*/ 9816 w 12751"/>
                  <a:gd name="T19" fmla="*/ 3265 h 6089"/>
                  <a:gd name="T20" fmla="*/ 9342 w 12751"/>
                  <a:gd name="T21" fmla="*/ 3411 h 6089"/>
                  <a:gd name="T22" fmla="*/ 8685 w 12751"/>
                  <a:gd name="T23" fmla="*/ 3360 h 6089"/>
                  <a:gd name="T24" fmla="*/ 8364 w 12751"/>
                  <a:gd name="T25" fmla="*/ 3202 h 6089"/>
                  <a:gd name="T26" fmla="*/ 8043 w 12751"/>
                  <a:gd name="T27" fmla="*/ 2864 h 6089"/>
                  <a:gd name="T28" fmla="*/ 7878 w 12751"/>
                  <a:gd name="T29" fmla="*/ 2279 h 6089"/>
                  <a:gd name="T30" fmla="*/ 7959 w 12751"/>
                  <a:gd name="T31" fmla="*/ 1871 h 6089"/>
                  <a:gd name="T32" fmla="*/ 8199 w 12751"/>
                  <a:gd name="T33" fmla="*/ 1531 h 6089"/>
                  <a:gd name="T34" fmla="*/ 8333 w 12751"/>
                  <a:gd name="T35" fmla="*/ 1254 h 6089"/>
                  <a:gd name="T36" fmla="*/ 8067 w 12751"/>
                  <a:gd name="T37" fmla="*/ 816 h 6089"/>
                  <a:gd name="T38" fmla="*/ 7381 w 12751"/>
                  <a:gd name="T39" fmla="*/ 2491 h 6089"/>
                  <a:gd name="T40" fmla="*/ 7098 w 12751"/>
                  <a:gd name="T41" fmla="*/ 3087 h 6089"/>
                  <a:gd name="T42" fmla="*/ 6781 w 12751"/>
                  <a:gd name="T43" fmla="*/ 2550 h 6089"/>
                  <a:gd name="T44" fmla="*/ 6099 w 12751"/>
                  <a:gd name="T45" fmla="*/ 2550 h 6089"/>
                  <a:gd name="T46" fmla="*/ 5762 w 12751"/>
                  <a:gd name="T47" fmla="*/ 3098 h 6089"/>
                  <a:gd name="T48" fmla="*/ 5559 w 12751"/>
                  <a:gd name="T49" fmla="*/ 2400 h 6089"/>
                  <a:gd name="T50" fmla="*/ 4745 w 12751"/>
                  <a:gd name="T51" fmla="*/ 762 h 6089"/>
                  <a:gd name="T52" fmla="*/ 4833 w 12751"/>
                  <a:gd name="T53" fmla="*/ 3101 h 6089"/>
                  <a:gd name="T54" fmla="*/ 3960 w 12751"/>
                  <a:gd name="T55" fmla="*/ 3064 h 6089"/>
                  <a:gd name="T56" fmla="*/ 3539 w 12751"/>
                  <a:gd name="T57" fmla="*/ 3160 h 6089"/>
                  <a:gd name="T58" fmla="*/ 3077 w 12751"/>
                  <a:gd name="T59" fmla="*/ 3063 h 6089"/>
                  <a:gd name="T60" fmla="*/ 2686 w 12751"/>
                  <a:gd name="T61" fmla="*/ 2702 h 6089"/>
                  <a:gd name="T62" fmla="*/ 2582 w 12751"/>
                  <a:gd name="T63" fmla="*/ 2347 h 6089"/>
                  <a:gd name="T64" fmla="*/ 2596 w 12751"/>
                  <a:gd name="T65" fmla="*/ 2023 h 6089"/>
                  <a:gd name="T66" fmla="*/ 2708 w 12751"/>
                  <a:gd name="T67" fmla="*/ 1739 h 6089"/>
                  <a:gd name="T68" fmla="*/ 1986 w 12751"/>
                  <a:gd name="T69" fmla="*/ 576 h 6089"/>
                  <a:gd name="T70" fmla="*/ 2174 w 12751"/>
                  <a:gd name="T71" fmla="*/ 874 h 6089"/>
                  <a:gd name="T72" fmla="*/ 2300 w 12751"/>
                  <a:gd name="T73" fmla="*/ 1328 h 6089"/>
                  <a:gd name="T74" fmla="*/ 2330 w 12751"/>
                  <a:gd name="T75" fmla="*/ 1848 h 6089"/>
                  <a:gd name="T76" fmla="*/ 2262 w 12751"/>
                  <a:gd name="T77" fmla="*/ 2312 h 6089"/>
                  <a:gd name="T78" fmla="*/ 2105 w 12751"/>
                  <a:gd name="T79" fmla="*/ 2673 h 6089"/>
                  <a:gd name="T80" fmla="*/ 1880 w 12751"/>
                  <a:gd name="T81" fmla="*/ 2934 h 6089"/>
                  <a:gd name="T82" fmla="*/ 1450 w 12751"/>
                  <a:gd name="T83" fmla="*/ 3139 h 6089"/>
                  <a:gd name="T84" fmla="*/ 1057 w 12751"/>
                  <a:gd name="T85" fmla="*/ 3140 h 6089"/>
                  <a:gd name="T86" fmla="*/ 570 w 12751"/>
                  <a:gd name="T87" fmla="*/ 2874 h 6089"/>
                  <a:gd name="T88" fmla="*/ 1632 w 12751"/>
                  <a:gd name="T89" fmla="*/ 5039 h 6089"/>
                  <a:gd name="T90" fmla="*/ 2548 w 12751"/>
                  <a:gd name="T91" fmla="*/ 5564 h 6089"/>
                  <a:gd name="T92" fmla="*/ 3692 w 12751"/>
                  <a:gd name="T93" fmla="*/ 5976 h 6089"/>
                  <a:gd name="T94" fmla="*/ 4848 w 12751"/>
                  <a:gd name="T95" fmla="*/ 6088 h 6089"/>
                  <a:gd name="T96" fmla="*/ 6143 w 12751"/>
                  <a:gd name="T97" fmla="*/ 5880 h 6089"/>
                  <a:gd name="T98" fmla="*/ 7299 w 12751"/>
                  <a:gd name="T99" fmla="*/ 5348 h 6089"/>
                  <a:gd name="T100" fmla="*/ 8122 w 12751"/>
                  <a:gd name="T101" fmla="*/ 5001 h 6089"/>
                  <a:gd name="T102" fmla="*/ 8887 w 12751"/>
                  <a:gd name="T103" fmla="*/ 5127 h 6089"/>
                  <a:gd name="T104" fmla="*/ 9595 w 12751"/>
                  <a:gd name="T105" fmla="*/ 5022 h 6089"/>
                  <a:gd name="T106" fmla="*/ 10269 w 12751"/>
                  <a:gd name="T107" fmla="*/ 4692 h 6089"/>
                  <a:gd name="T108" fmla="*/ 10778 w 12751"/>
                  <a:gd name="T109" fmla="*/ 4313 h 6089"/>
                  <a:gd name="T110" fmla="*/ 11292 w 12751"/>
                  <a:gd name="T111" fmla="*/ 4193 h 6089"/>
                  <a:gd name="T112" fmla="*/ 11758 w 12751"/>
                  <a:gd name="T113" fmla="*/ 3967 h 6089"/>
                  <a:gd name="T114" fmla="*/ 12160 w 12751"/>
                  <a:gd name="T115" fmla="*/ 3652 h 6089"/>
                  <a:gd name="T116" fmla="*/ 12485 w 12751"/>
                  <a:gd name="T117" fmla="*/ 3257 h 6089"/>
                  <a:gd name="T118" fmla="*/ 12722 w 12751"/>
                  <a:gd name="T119" fmla="*/ 2799 h 60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751" h="6089">
                    <a:moveTo>
                      <a:pt x="10026" y="0"/>
                    </a:moveTo>
                    <a:lnTo>
                      <a:pt x="10026" y="0"/>
                    </a:lnTo>
                    <a:lnTo>
                      <a:pt x="10053" y="34"/>
                    </a:lnTo>
                    <a:lnTo>
                      <a:pt x="10079" y="67"/>
                    </a:lnTo>
                    <a:lnTo>
                      <a:pt x="10103" y="101"/>
                    </a:lnTo>
                    <a:lnTo>
                      <a:pt x="10125" y="137"/>
                    </a:lnTo>
                    <a:lnTo>
                      <a:pt x="10146" y="173"/>
                    </a:lnTo>
                    <a:lnTo>
                      <a:pt x="10164" y="210"/>
                    </a:lnTo>
                    <a:lnTo>
                      <a:pt x="10180" y="247"/>
                    </a:lnTo>
                    <a:lnTo>
                      <a:pt x="10196" y="285"/>
                    </a:lnTo>
                    <a:lnTo>
                      <a:pt x="10210" y="323"/>
                    </a:lnTo>
                    <a:lnTo>
                      <a:pt x="10221" y="364"/>
                    </a:lnTo>
                    <a:lnTo>
                      <a:pt x="10231" y="403"/>
                    </a:lnTo>
                    <a:lnTo>
                      <a:pt x="10239" y="444"/>
                    </a:lnTo>
                    <a:lnTo>
                      <a:pt x="10246" y="486"/>
                    </a:lnTo>
                    <a:lnTo>
                      <a:pt x="10249" y="528"/>
                    </a:lnTo>
                    <a:lnTo>
                      <a:pt x="10252" y="571"/>
                    </a:lnTo>
                    <a:lnTo>
                      <a:pt x="10253" y="614"/>
                    </a:lnTo>
                    <a:lnTo>
                      <a:pt x="10253" y="614"/>
                    </a:lnTo>
                    <a:lnTo>
                      <a:pt x="10253" y="642"/>
                    </a:lnTo>
                    <a:lnTo>
                      <a:pt x="10252" y="670"/>
                    </a:lnTo>
                    <a:lnTo>
                      <a:pt x="10249" y="695"/>
                    </a:lnTo>
                    <a:lnTo>
                      <a:pt x="10247" y="723"/>
                    </a:lnTo>
                    <a:lnTo>
                      <a:pt x="10243" y="748"/>
                    </a:lnTo>
                    <a:lnTo>
                      <a:pt x="10239" y="774"/>
                    </a:lnTo>
                    <a:lnTo>
                      <a:pt x="10235" y="800"/>
                    </a:lnTo>
                    <a:lnTo>
                      <a:pt x="10228" y="825"/>
                    </a:lnTo>
                    <a:lnTo>
                      <a:pt x="10222" y="851"/>
                    </a:lnTo>
                    <a:lnTo>
                      <a:pt x="10215" y="875"/>
                    </a:lnTo>
                    <a:lnTo>
                      <a:pt x="10206" y="899"/>
                    </a:lnTo>
                    <a:lnTo>
                      <a:pt x="10198" y="923"/>
                    </a:lnTo>
                    <a:lnTo>
                      <a:pt x="10188" y="947"/>
                    </a:lnTo>
                    <a:lnTo>
                      <a:pt x="10177" y="970"/>
                    </a:lnTo>
                    <a:lnTo>
                      <a:pt x="10166" y="994"/>
                    </a:lnTo>
                    <a:lnTo>
                      <a:pt x="10153" y="1017"/>
                    </a:lnTo>
                    <a:lnTo>
                      <a:pt x="10141" y="1039"/>
                    </a:lnTo>
                    <a:lnTo>
                      <a:pt x="10127" y="1061"/>
                    </a:lnTo>
                    <a:lnTo>
                      <a:pt x="10113" y="1084"/>
                    </a:lnTo>
                    <a:lnTo>
                      <a:pt x="10098" y="1106"/>
                    </a:lnTo>
                    <a:lnTo>
                      <a:pt x="10082" y="1127"/>
                    </a:lnTo>
                    <a:lnTo>
                      <a:pt x="10066" y="1148"/>
                    </a:lnTo>
                    <a:lnTo>
                      <a:pt x="10048" y="1169"/>
                    </a:lnTo>
                    <a:lnTo>
                      <a:pt x="10030" y="1190"/>
                    </a:lnTo>
                    <a:lnTo>
                      <a:pt x="10010" y="1209"/>
                    </a:lnTo>
                    <a:lnTo>
                      <a:pt x="9991" y="1230"/>
                    </a:lnTo>
                    <a:lnTo>
                      <a:pt x="9971" y="1249"/>
                    </a:lnTo>
                    <a:lnTo>
                      <a:pt x="9950" y="1268"/>
                    </a:lnTo>
                    <a:lnTo>
                      <a:pt x="9904" y="1305"/>
                    </a:lnTo>
                    <a:lnTo>
                      <a:pt x="9856" y="1342"/>
                    </a:lnTo>
                    <a:lnTo>
                      <a:pt x="9856" y="1342"/>
                    </a:lnTo>
                    <a:lnTo>
                      <a:pt x="9891" y="1363"/>
                    </a:lnTo>
                    <a:lnTo>
                      <a:pt x="9924" y="1385"/>
                    </a:lnTo>
                    <a:lnTo>
                      <a:pt x="9956" y="1408"/>
                    </a:lnTo>
                    <a:lnTo>
                      <a:pt x="9987" y="1430"/>
                    </a:lnTo>
                    <a:lnTo>
                      <a:pt x="10016" y="1453"/>
                    </a:lnTo>
                    <a:lnTo>
                      <a:pt x="10045" y="1477"/>
                    </a:lnTo>
                    <a:lnTo>
                      <a:pt x="10072" y="1501"/>
                    </a:lnTo>
                    <a:lnTo>
                      <a:pt x="10099" y="1526"/>
                    </a:lnTo>
                    <a:lnTo>
                      <a:pt x="10125" y="1551"/>
                    </a:lnTo>
                    <a:lnTo>
                      <a:pt x="10148" y="1576"/>
                    </a:lnTo>
                    <a:lnTo>
                      <a:pt x="10172" y="1602"/>
                    </a:lnTo>
                    <a:lnTo>
                      <a:pt x="10194" y="1628"/>
                    </a:lnTo>
                    <a:lnTo>
                      <a:pt x="10215" y="1655"/>
                    </a:lnTo>
                    <a:lnTo>
                      <a:pt x="10236" y="1682"/>
                    </a:lnTo>
                    <a:lnTo>
                      <a:pt x="10254" y="1711"/>
                    </a:lnTo>
                    <a:lnTo>
                      <a:pt x="10273" y="1738"/>
                    </a:lnTo>
                    <a:lnTo>
                      <a:pt x="10289" y="1767"/>
                    </a:lnTo>
                    <a:lnTo>
                      <a:pt x="10305" y="1796"/>
                    </a:lnTo>
                    <a:lnTo>
                      <a:pt x="10320" y="1825"/>
                    </a:lnTo>
                    <a:lnTo>
                      <a:pt x="10333" y="1855"/>
                    </a:lnTo>
                    <a:lnTo>
                      <a:pt x="10345" y="1886"/>
                    </a:lnTo>
                    <a:lnTo>
                      <a:pt x="10357" y="1917"/>
                    </a:lnTo>
                    <a:lnTo>
                      <a:pt x="10368" y="1947"/>
                    </a:lnTo>
                    <a:lnTo>
                      <a:pt x="10376" y="1979"/>
                    </a:lnTo>
                    <a:lnTo>
                      <a:pt x="10385" y="2011"/>
                    </a:lnTo>
                    <a:lnTo>
                      <a:pt x="10392" y="2044"/>
                    </a:lnTo>
                    <a:lnTo>
                      <a:pt x="10398" y="2077"/>
                    </a:lnTo>
                    <a:lnTo>
                      <a:pt x="10403" y="2110"/>
                    </a:lnTo>
                    <a:lnTo>
                      <a:pt x="10407" y="2145"/>
                    </a:lnTo>
                    <a:lnTo>
                      <a:pt x="10410" y="2179"/>
                    </a:lnTo>
                    <a:lnTo>
                      <a:pt x="10411" y="2214"/>
                    </a:lnTo>
                    <a:lnTo>
                      <a:pt x="10412" y="2248"/>
                    </a:lnTo>
                    <a:lnTo>
                      <a:pt x="10412" y="2248"/>
                    </a:lnTo>
                    <a:lnTo>
                      <a:pt x="10411" y="2311"/>
                    </a:lnTo>
                    <a:lnTo>
                      <a:pt x="10406" y="2371"/>
                    </a:lnTo>
                    <a:lnTo>
                      <a:pt x="10398" y="2432"/>
                    </a:lnTo>
                    <a:lnTo>
                      <a:pt x="10395" y="2460"/>
                    </a:lnTo>
                    <a:lnTo>
                      <a:pt x="10389" y="2490"/>
                    </a:lnTo>
                    <a:lnTo>
                      <a:pt x="10384" y="2518"/>
                    </a:lnTo>
                    <a:lnTo>
                      <a:pt x="10376" y="2546"/>
                    </a:lnTo>
                    <a:lnTo>
                      <a:pt x="10369" y="2575"/>
                    </a:lnTo>
                    <a:lnTo>
                      <a:pt x="10361" y="2603"/>
                    </a:lnTo>
                    <a:lnTo>
                      <a:pt x="10353" y="2630"/>
                    </a:lnTo>
                    <a:lnTo>
                      <a:pt x="10343" y="2657"/>
                    </a:lnTo>
                    <a:lnTo>
                      <a:pt x="10333" y="2684"/>
                    </a:lnTo>
                    <a:lnTo>
                      <a:pt x="10322" y="2710"/>
                    </a:lnTo>
                    <a:lnTo>
                      <a:pt x="10311" y="2736"/>
                    </a:lnTo>
                    <a:lnTo>
                      <a:pt x="10299" y="2762"/>
                    </a:lnTo>
                    <a:lnTo>
                      <a:pt x="10285" y="2788"/>
                    </a:lnTo>
                    <a:lnTo>
                      <a:pt x="10271" y="2814"/>
                    </a:lnTo>
                    <a:lnTo>
                      <a:pt x="10258" y="2838"/>
                    </a:lnTo>
                    <a:lnTo>
                      <a:pt x="10243" y="2863"/>
                    </a:lnTo>
                    <a:lnTo>
                      <a:pt x="10227" y="2886"/>
                    </a:lnTo>
                    <a:lnTo>
                      <a:pt x="10211" y="2911"/>
                    </a:lnTo>
                    <a:lnTo>
                      <a:pt x="10194" y="2934"/>
                    </a:lnTo>
                    <a:lnTo>
                      <a:pt x="10177" y="2958"/>
                    </a:lnTo>
                    <a:lnTo>
                      <a:pt x="10140" y="3002"/>
                    </a:lnTo>
                    <a:lnTo>
                      <a:pt x="10099" y="3047"/>
                    </a:lnTo>
                    <a:lnTo>
                      <a:pt x="10056" y="3090"/>
                    </a:lnTo>
                    <a:lnTo>
                      <a:pt x="10056" y="3090"/>
                    </a:lnTo>
                    <a:lnTo>
                      <a:pt x="10034" y="3109"/>
                    </a:lnTo>
                    <a:lnTo>
                      <a:pt x="10011" y="3129"/>
                    </a:lnTo>
                    <a:lnTo>
                      <a:pt x="9988" y="3149"/>
                    </a:lnTo>
                    <a:lnTo>
                      <a:pt x="9965" y="3167"/>
                    </a:lnTo>
                    <a:lnTo>
                      <a:pt x="9941" y="3186"/>
                    </a:lnTo>
                    <a:lnTo>
                      <a:pt x="9917" y="3203"/>
                    </a:lnTo>
                    <a:lnTo>
                      <a:pt x="9892" y="3219"/>
                    </a:lnTo>
                    <a:lnTo>
                      <a:pt x="9867" y="3235"/>
                    </a:lnTo>
                    <a:lnTo>
                      <a:pt x="9841" y="3250"/>
                    </a:lnTo>
                    <a:lnTo>
                      <a:pt x="9816" y="3265"/>
                    </a:lnTo>
                    <a:lnTo>
                      <a:pt x="9788" y="3279"/>
                    </a:lnTo>
                    <a:lnTo>
                      <a:pt x="9761" y="3293"/>
                    </a:lnTo>
                    <a:lnTo>
                      <a:pt x="9734" y="3305"/>
                    </a:lnTo>
                    <a:lnTo>
                      <a:pt x="9707" y="3318"/>
                    </a:lnTo>
                    <a:lnTo>
                      <a:pt x="9679" y="3329"/>
                    </a:lnTo>
                    <a:lnTo>
                      <a:pt x="9650" y="3340"/>
                    </a:lnTo>
                    <a:lnTo>
                      <a:pt x="9621" y="3350"/>
                    </a:lnTo>
                    <a:lnTo>
                      <a:pt x="9591" y="3360"/>
                    </a:lnTo>
                    <a:lnTo>
                      <a:pt x="9532" y="3377"/>
                    </a:lnTo>
                    <a:lnTo>
                      <a:pt x="9470" y="3390"/>
                    </a:lnTo>
                    <a:lnTo>
                      <a:pt x="9406" y="3403"/>
                    </a:lnTo>
                    <a:lnTo>
                      <a:pt x="9342" y="3411"/>
                    </a:lnTo>
                    <a:lnTo>
                      <a:pt x="9276" y="3419"/>
                    </a:lnTo>
                    <a:lnTo>
                      <a:pt x="9208" y="3422"/>
                    </a:lnTo>
                    <a:lnTo>
                      <a:pt x="9138" y="3424"/>
                    </a:lnTo>
                    <a:lnTo>
                      <a:pt x="9138" y="3424"/>
                    </a:lnTo>
                    <a:lnTo>
                      <a:pt x="9069" y="3422"/>
                    </a:lnTo>
                    <a:lnTo>
                      <a:pt x="9001" y="3419"/>
                    </a:lnTo>
                    <a:lnTo>
                      <a:pt x="8934" y="3411"/>
                    </a:lnTo>
                    <a:lnTo>
                      <a:pt x="8869" y="3403"/>
                    </a:lnTo>
                    <a:lnTo>
                      <a:pt x="8806" y="3390"/>
                    </a:lnTo>
                    <a:lnTo>
                      <a:pt x="8745" y="3376"/>
                    </a:lnTo>
                    <a:lnTo>
                      <a:pt x="8715" y="3368"/>
                    </a:lnTo>
                    <a:lnTo>
                      <a:pt x="8685" y="3360"/>
                    </a:lnTo>
                    <a:lnTo>
                      <a:pt x="8656" y="3350"/>
                    </a:lnTo>
                    <a:lnTo>
                      <a:pt x="8627" y="3340"/>
                    </a:lnTo>
                    <a:lnTo>
                      <a:pt x="8599" y="3329"/>
                    </a:lnTo>
                    <a:lnTo>
                      <a:pt x="8571" y="3316"/>
                    </a:lnTo>
                    <a:lnTo>
                      <a:pt x="8544" y="3305"/>
                    </a:lnTo>
                    <a:lnTo>
                      <a:pt x="8517" y="3292"/>
                    </a:lnTo>
                    <a:lnTo>
                      <a:pt x="8489" y="3278"/>
                    </a:lnTo>
                    <a:lnTo>
                      <a:pt x="8464" y="3265"/>
                    </a:lnTo>
                    <a:lnTo>
                      <a:pt x="8438" y="3250"/>
                    </a:lnTo>
                    <a:lnTo>
                      <a:pt x="8413" y="3234"/>
                    </a:lnTo>
                    <a:lnTo>
                      <a:pt x="8387" y="3218"/>
                    </a:lnTo>
                    <a:lnTo>
                      <a:pt x="8364" y="3202"/>
                    </a:lnTo>
                    <a:lnTo>
                      <a:pt x="8339" y="3185"/>
                    </a:lnTo>
                    <a:lnTo>
                      <a:pt x="8316" y="3166"/>
                    </a:lnTo>
                    <a:lnTo>
                      <a:pt x="8292" y="3148"/>
                    </a:lnTo>
                    <a:lnTo>
                      <a:pt x="8270" y="3128"/>
                    </a:lnTo>
                    <a:lnTo>
                      <a:pt x="8248" y="3108"/>
                    </a:lnTo>
                    <a:lnTo>
                      <a:pt x="8226" y="3087"/>
                    </a:lnTo>
                    <a:lnTo>
                      <a:pt x="8226" y="3087"/>
                    </a:lnTo>
                    <a:lnTo>
                      <a:pt x="8184" y="3045"/>
                    </a:lnTo>
                    <a:lnTo>
                      <a:pt x="8146" y="3002"/>
                    </a:lnTo>
                    <a:lnTo>
                      <a:pt x="8109" y="2957"/>
                    </a:lnTo>
                    <a:lnTo>
                      <a:pt x="8075" y="2911"/>
                    </a:lnTo>
                    <a:lnTo>
                      <a:pt x="8043" y="2864"/>
                    </a:lnTo>
                    <a:lnTo>
                      <a:pt x="8015" y="2816"/>
                    </a:lnTo>
                    <a:lnTo>
                      <a:pt x="7989" y="2767"/>
                    </a:lnTo>
                    <a:lnTo>
                      <a:pt x="7966" y="2718"/>
                    </a:lnTo>
                    <a:lnTo>
                      <a:pt x="7946" y="2666"/>
                    </a:lnTo>
                    <a:lnTo>
                      <a:pt x="7927" y="2614"/>
                    </a:lnTo>
                    <a:lnTo>
                      <a:pt x="7913" y="2560"/>
                    </a:lnTo>
                    <a:lnTo>
                      <a:pt x="7900" y="2506"/>
                    </a:lnTo>
                    <a:lnTo>
                      <a:pt x="7890" y="2450"/>
                    </a:lnTo>
                    <a:lnTo>
                      <a:pt x="7884" y="2395"/>
                    </a:lnTo>
                    <a:lnTo>
                      <a:pt x="7879" y="2337"/>
                    </a:lnTo>
                    <a:lnTo>
                      <a:pt x="7878" y="2279"/>
                    </a:lnTo>
                    <a:lnTo>
                      <a:pt x="7878" y="2279"/>
                    </a:lnTo>
                    <a:lnTo>
                      <a:pt x="7879" y="2242"/>
                    </a:lnTo>
                    <a:lnTo>
                      <a:pt x="7881" y="2206"/>
                    </a:lnTo>
                    <a:lnTo>
                      <a:pt x="7883" y="2170"/>
                    </a:lnTo>
                    <a:lnTo>
                      <a:pt x="7888" y="2136"/>
                    </a:lnTo>
                    <a:lnTo>
                      <a:pt x="7893" y="2100"/>
                    </a:lnTo>
                    <a:lnTo>
                      <a:pt x="7899" y="2067"/>
                    </a:lnTo>
                    <a:lnTo>
                      <a:pt x="7906" y="2032"/>
                    </a:lnTo>
                    <a:lnTo>
                      <a:pt x="7914" y="1999"/>
                    </a:lnTo>
                    <a:lnTo>
                      <a:pt x="7924" y="1967"/>
                    </a:lnTo>
                    <a:lnTo>
                      <a:pt x="7935" y="1934"/>
                    </a:lnTo>
                    <a:lnTo>
                      <a:pt x="7946" y="1903"/>
                    </a:lnTo>
                    <a:lnTo>
                      <a:pt x="7959" y="1871"/>
                    </a:lnTo>
                    <a:lnTo>
                      <a:pt x="7973" y="1840"/>
                    </a:lnTo>
                    <a:lnTo>
                      <a:pt x="7988" y="1809"/>
                    </a:lnTo>
                    <a:lnTo>
                      <a:pt x="8004" y="1780"/>
                    </a:lnTo>
                    <a:lnTo>
                      <a:pt x="8021" y="1750"/>
                    </a:lnTo>
                    <a:lnTo>
                      <a:pt x="8040" y="1721"/>
                    </a:lnTo>
                    <a:lnTo>
                      <a:pt x="8059" y="1692"/>
                    </a:lnTo>
                    <a:lnTo>
                      <a:pt x="8079" y="1664"/>
                    </a:lnTo>
                    <a:lnTo>
                      <a:pt x="8101" y="1637"/>
                    </a:lnTo>
                    <a:lnTo>
                      <a:pt x="8123" y="1610"/>
                    </a:lnTo>
                    <a:lnTo>
                      <a:pt x="8147" y="1583"/>
                    </a:lnTo>
                    <a:lnTo>
                      <a:pt x="8173" y="1557"/>
                    </a:lnTo>
                    <a:lnTo>
                      <a:pt x="8199" y="1531"/>
                    </a:lnTo>
                    <a:lnTo>
                      <a:pt x="8226" y="1506"/>
                    </a:lnTo>
                    <a:lnTo>
                      <a:pt x="8253" y="1482"/>
                    </a:lnTo>
                    <a:lnTo>
                      <a:pt x="8282" y="1457"/>
                    </a:lnTo>
                    <a:lnTo>
                      <a:pt x="8313" y="1434"/>
                    </a:lnTo>
                    <a:lnTo>
                      <a:pt x="8344" y="1410"/>
                    </a:lnTo>
                    <a:lnTo>
                      <a:pt x="8376" y="1387"/>
                    </a:lnTo>
                    <a:lnTo>
                      <a:pt x="8409" y="1365"/>
                    </a:lnTo>
                    <a:lnTo>
                      <a:pt x="8445" y="1344"/>
                    </a:lnTo>
                    <a:lnTo>
                      <a:pt x="8445" y="1344"/>
                    </a:lnTo>
                    <a:lnTo>
                      <a:pt x="8406" y="1314"/>
                    </a:lnTo>
                    <a:lnTo>
                      <a:pt x="8367" y="1284"/>
                    </a:lnTo>
                    <a:lnTo>
                      <a:pt x="8333" y="1254"/>
                    </a:lnTo>
                    <a:lnTo>
                      <a:pt x="8300" y="1222"/>
                    </a:lnTo>
                    <a:lnTo>
                      <a:pt x="8269" y="1190"/>
                    </a:lnTo>
                    <a:lnTo>
                      <a:pt x="8239" y="1156"/>
                    </a:lnTo>
                    <a:lnTo>
                      <a:pt x="8212" y="1122"/>
                    </a:lnTo>
                    <a:lnTo>
                      <a:pt x="8186" y="1086"/>
                    </a:lnTo>
                    <a:lnTo>
                      <a:pt x="8163" y="1050"/>
                    </a:lnTo>
                    <a:lnTo>
                      <a:pt x="8142" y="1013"/>
                    </a:lnTo>
                    <a:lnTo>
                      <a:pt x="8123" y="976"/>
                    </a:lnTo>
                    <a:lnTo>
                      <a:pt x="8106" y="937"/>
                    </a:lnTo>
                    <a:lnTo>
                      <a:pt x="8091" y="898"/>
                    </a:lnTo>
                    <a:lnTo>
                      <a:pt x="8078" y="858"/>
                    </a:lnTo>
                    <a:lnTo>
                      <a:pt x="8067" y="816"/>
                    </a:lnTo>
                    <a:lnTo>
                      <a:pt x="8058" y="774"/>
                    </a:lnTo>
                    <a:lnTo>
                      <a:pt x="7662" y="380"/>
                    </a:lnTo>
                    <a:lnTo>
                      <a:pt x="7640" y="412"/>
                    </a:lnTo>
                    <a:lnTo>
                      <a:pt x="6783" y="1642"/>
                    </a:lnTo>
                    <a:lnTo>
                      <a:pt x="6783" y="1642"/>
                    </a:lnTo>
                    <a:lnTo>
                      <a:pt x="6900" y="1803"/>
                    </a:lnTo>
                    <a:lnTo>
                      <a:pt x="7018" y="1968"/>
                    </a:lnTo>
                    <a:lnTo>
                      <a:pt x="7139" y="2136"/>
                    </a:lnTo>
                    <a:lnTo>
                      <a:pt x="7258" y="2307"/>
                    </a:lnTo>
                    <a:lnTo>
                      <a:pt x="7258" y="2307"/>
                    </a:lnTo>
                    <a:lnTo>
                      <a:pt x="7321" y="2400"/>
                    </a:lnTo>
                    <a:lnTo>
                      <a:pt x="7381" y="2491"/>
                    </a:lnTo>
                    <a:lnTo>
                      <a:pt x="7439" y="2581"/>
                    </a:lnTo>
                    <a:lnTo>
                      <a:pt x="7495" y="2672"/>
                    </a:lnTo>
                    <a:lnTo>
                      <a:pt x="7548" y="2761"/>
                    </a:lnTo>
                    <a:lnTo>
                      <a:pt x="7598" y="2851"/>
                    </a:lnTo>
                    <a:lnTo>
                      <a:pt x="7646" y="2938"/>
                    </a:lnTo>
                    <a:lnTo>
                      <a:pt x="7692" y="3026"/>
                    </a:lnTo>
                    <a:lnTo>
                      <a:pt x="7714" y="3069"/>
                    </a:lnTo>
                    <a:lnTo>
                      <a:pt x="7729" y="3098"/>
                    </a:lnTo>
                    <a:lnTo>
                      <a:pt x="7696" y="3098"/>
                    </a:lnTo>
                    <a:lnTo>
                      <a:pt x="7116" y="3098"/>
                    </a:lnTo>
                    <a:lnTo>
                      <a:pt x="7103" y="3098"/>
                    </a:lnTo>
                    <a:lnTo>
                      <a:pt x="7098" y="3087"/>
                    </a:lnTo>
                    <a:lnTo>
                      <a:pt x="7091" y="3071"/>
                    </a:lnTo>
                    <a:lnTo>
                      <a:pt x="7091" y="3071"/>
                    </a:lnTo>
                    <a:lnTo>
                      <a:pt x="7062" y="3016"/>
                    </a:lnTo>
                    <a:lnTo>
                      <a:pt x="7030" y="2957"/>
                    </a:lnTo>
                    <a:lnTo>
                      <a:pt x="6994" y="2894"/>
                    </a:lnTo>
                    <a:lnTo>
                      <a:pt x="6956" y="2827"/>
                    </a:lnTo>
                    <a:lnTo>
                      <a:pt x="6956" y="2827"/>
                    </a:lnTo>
                    <a:lnTo>
                      <a:pt x="6913" y="2756"/>
                    </a:lnTo>
                    <a:lnTo>
                      <a:pt x="6870" y="2687"/>
                    </a:lnTo>
                    <a:lnTo>
                      <a:pt x="6826" y="2618"/>
                    </a:lnTo>
                    <a:lnTo>
                      <a:pt x="6781" y="2550"/>
                    </a:lnTo>
                    <a:lnTo>
                      <a:pt x="6781" y="2550"/>
                    </a:lnTo>
                    <a:lnTo>
                      <a:pt x="6686" y="2411"/>
                    </a:lnTo>
                    <a:lnTo>
                      <a:pt x="6585" y="2267"/>
                    </a:lnTo>
                    <a:lnTo>
                      <a:pt x="6585" y="2267"/>
                    </a:lnTo>
                    <a:lnTo>
                      <a:pt x="6511" y="2164"/>
                    </a:lnTo>
                    <a:lnTo>
                      <a:pt x="6440" y="2068"/>
                    </a:lnTo>
                    <a:lnTo>
                      <a:pt x="6440" y="2068"/>
                    </a:lnTo>
                    <a:lnTo>
                      <a:pt x="6367" y="2164"/>
                    </a:lnTo>
                    <a:lnTo>
                      <a:pt x="6293" y="2267"/>
                    </a:lnTo>
                    <a:lnTo>
                      <a:pt x="6293" y="2267"/>
                    </a:lnTo>
                    <a:lnTo>
                      <a:pt x="6192" y="2411"/>
                    </a:lnTo>
                    <a:lnTo>
                      <a:pt x="6099" y="2550"/>
                    </a:lnTo>
                    <a:lnTo>
                      <a:pt x="6099" y="2550"/>
                    </a:lnTo>
                    <a:lnTo>
                      <a:pt x="6054" y="2618"/>
                    </a:lnTo>
                    <a:lnTo>
                      <a:pt x="6010" y="2687"/>
                    </a:lnTo>
                    <a:lnTo>
                      <a:pt x="5965" y="2756"/>
                    </a:lnTo>
                    <a:lnTo>
                      <a:pt x="5924" y="2827"/>
                    </a:lnTo>
                    <a:lnTo>
                      <a:pt x="5924" y="2827"/>
                    </a:lnTo>
                    <a:lnTo>
                      <a:pt x="5884" y="2894"/>
                    </a:lnTo>
                    <a:lnTo>
                      <a:pt x="5850" y="2957"/>
                    </a:lnTo>
                    <a:lnTo>
                      <a:pt x="5818" y="3016"/>
                    </a:lnTo>
                    <a:lnTo>
                      <a:pt x="5789" y="3071"/>
                    </a:lnTo>
                    <a:lnTo>
                      <a:pt x="5781" y="3087"/>
                    </a:lnTo>
                    <a:lnTo>
                      <a:pt x="5776" y="3098"/>
                    </a:lnTo>
                    <a:lnTo>
                      <a:pt x="5762" y="3098"/>
                    </a:lnTo>
                    <a:lnTo>
                      <a:pt x="5183" y="3098"/>
                    </a:lnTo>
                    <a:lnTo>
                      <a:pt x="5150" y="3098"/>
                    </a:lnTo>
                    <a:lnTo>
                      <a:pt x="5166" y="3069"/>
                    </a:lnTo>
                    <a:lnTo>
                      <a:pt x="5187" y="3026"/>
                    </a:lnTo>
                    <a:lnTo>
                      <a:pt x="5187" y="3026"/>
                    </a:lnTo>
                    <a:lnTo>
                      <a:pt x="5232" y="2938"/>
                    </a:lnTo>
                    <a:lnTo>
                      <a:pt x="5280" y="2851"/>
                    </a:lnTo>
                    <a:lnTo>
                      <a:pt x="5331" y="2761"/>
                    </a:lnTo>
                    <a:lnTo>
                      <a:pt x="5384" y="2672"/>
                    </a:lnTo>
                    <a:lnTo>
                      <a:pt x="5439" y="2581"/>
                    </a:lnTo>
                    <a:lnTo>
                      <a:pt x="5497" y="2491"/>
                    </a:lnTo>
                    <a:lnTo>
                      <a:pt x="5559" y="2400"/>
                    </a:lnTo>
                    <a:lnTo>
                      <a:pt x="5620" y="2307"/>
                    </a:lnTo>
                    <a:lnTo>
                      <a:pt x="5620" y="2307"/>
                    </a:lnTo>
                    <a:lnTo>
                      <a:pt x="5774" y="2089"/>
                    </a:lnTo>
                    <a:lnTo>
                      <a:pt x="5927" y="1875"/>
                    </a:lnTo>
                    <a:lnTo>
                      <a:pt x="4616" y="567"/>
                    </a:lnTo>
                    <a:lnTo>
                      <a:pt x="4616" y="567"/>
                    </a:lnTo>
                    <a:lnTo>
                      <a:pt x="4642" y="596"/>
                    </a:lnTo>
                    <a:lnTo>
                      <a:pt x="4665" y="626"/>
                    </a:lnTo>
                    <a:lnTo>
                      <a:pt x="4687" y="658"/>
                    </a:lnTo>
                    <a:lnTo>
                      <a:pt x="4708" y="692"/>
                    </a:lnTo>
                    <a:lnTo>
                      <a:pt x="4728" y="726"/>
                    </a:lnTo>
                    <a:lnTo>
                      <a:pt x="4745" y="762"/>
                    </a:lnTo>
                    <a:lnTo>
                      <a:pt x="4763" y="799"/>
                    </a:lnTo>
                    <a:lnTo>
                      <a:pt x="4776" y="838"/>
                    </a:lnTo>
                    <a:lnTo>
                      <a:pt x="4790" y="879"/>
                    </a:lnTo>
                    <a:lnTo>
                      <a:pt x="4801" y="920"/>
                    </a:lnTo>
                    <a:lnTo>
                      <a:pt x="4811" y="963"/>
                    </a:lnTo>
                    <a:lnTo>
                      <a:pt x="4819" y="1007"/>
                    </a:lnTo>
                    <a:lnTo>
                      <a:pt x="4825" y="1053"/>
                    </a:lnTo>
                    <a:lnTo>
                      <a:pt x="4829" y="1101"/>
                    </a:lnTo>
                    <a:lnTo>
                      <a:pt x="4833" y="1149"/>
                    </a:lnTo>
                    <a:lnTo>
                      <a:pt x="4833" y="1199"/>
                    </a:lnTo>
                    <a:lnTo>
                      <a:pt x="4833" y="2895"/>
                    </a:lnTo>
                    <a:lnTo>
                      <a:pt x="4833" y="3101"/>
                    </a:lnTo>
                    <a:lnTo>
                      <a:pt x="4696" y="3101"/>
                    </a:lnTo>
                    <a:lnTo>
                      <a:pt x="4299" y="3101"/>
                    </a:lnTo>
                    <a:lnTo>
                      <a:pt x="4299" y="2827"/>
                    </a:lnTo>
                    <a:lnTo>
                      <a:pt x="4299" y="2827"/>
                    </a:lnTo>
                    <a:lnTo>
                      <a:pt x="4262" y="2862"/>
                    </a:lnTo>
                    <a:lnTo>
                      <a:pt x="4224" y="2895"/>
                    </a:lnTo>
                    <a:lnTo>
                      <a:pt x="4185" y="2928"/>
                    </a:lnTo>
                    <a:lnTo>
                      <a:pt x="4143" y="2959"/>
                    </a:lnTo>
                    <a:lnTo>
                      <a:pt x="4100" y="2987"/>
                    </a:lnTo>
                    <a:lnTo>
                      <a:pt x="4055" y="3016"/>
                    </a:lnTo>
                    <a:lnTo>
                      <a:pt x="4008" y="3040"/>
                    </a:lnTo>
                    <a:lnTo>
                      <a:pt x="3960" y="3064"/>
                    </a:lnTo>
                    <a:lnTo>
                      <a:pt x="3912" y="3086"/>
                    </a:lnTo>
                    <a:lnTo>
                      <a:pt x="3862" y="3104"/>
                    </a:lnTo>
                    <a:lnTo>
                      <a:pt x="3810" y="3121"/>
                    </a:lnTo>
                    <a:lnTo>
                      <a:pt x="3758" y="3134"/>
                    </a:lnTo>
                    <a:lnTo>
                      <a:pt x="3731" y="3140"/>
                    </a:lnTo>
                    <a:lnTo>
                      <a:pt x="3704" y="3145"/>
                    </a:lnTo>
                    <a:lnTo>
                      <a:pt x="3677" y="3150"/>
                    </a:lnTo>
                    <a:lnTo>
                      <a:pt x="3650" y="3154"/>
                    </a:lnTo>
                    <a:lnTo>
                      <a:pt x="3623" y="3156"/>
                    </a:lnTo>
                    <a:lnTo>
                      <a:pt x="3594" y="3159"/>
                    </a:lnTo>
                    <a:lnTo>
                      <a:pt x="3566" y="3160"/>
                    </a:lnTo>
                    <a:lnTo>
                      <a:pt x="3539" y="3160"/>
                    </a:lnTo>
                    <a:lnTo>
                      <a:pt x="3539" y="3160"/>
                    </a:lnTo>
                    <a:lnTo>
                      <a:pt x="3496" y="3159"/>
                    </a:lnTo>
                    <a:lnTo>
                      <a:pt x="3454" y="3157"/>
                    </a:lnTo>
                    <a:lnTo>
                      <a:pt x="3411" y="3153"/>
                    </a:lnTo>
                    <a:lnTo>
                      <a:pt x="3367" y="3148"/>
                    </a:lnTo>
                    <a:lnTo>
                      <a:pt x="3326" y="3140"/>
                    </a:lnTo>
                    <a:lnTo>
                      <a:pt x="3282" y="3132"/>
                    </a:lnTo>
                    <a:lnTo>
                      <a:pt x="3241" y="3122"/>
                    </a:lnTo>
                    <a:lnTo>
                      <a:pt x="3199" y="3109"/>
                    </a:lnTo>
                    <a:lnTo>
                      <a:pt x="3157" y="3096"/>
                    </a:lnTo>
                    <a:lnTo>
                      <a:pt x="3116" y="3080"/>
                    </a:lnTo>
                    <a:lnTo>
                      <a:pt x="3077" y="3063"/>
                    </a:lnTo>
                    <a:lnTo>
                      <a:pt x="3037" y="3043"/>
                    </a:lnTo>
                    <a:lnTo>
                      <a:pt x="2999" y="3022"/>
                    </a:lnTo>
                    <a:lnTo>
                      <a:pt x="2961" y="3000"/>
                    </a:lnTo>
                    <a:lnTo>
                      <a:pt x="2925" y="2974"/>
                    </a:lnTo>
                    <a:lnTo>
                      <a:pt x="2889" y="2947"/>
                    </a:lnTo>
                    <a:lnTo>
                      <a:pt x="2856" y="2918"/>
                    </a:lnTo>
                    <a:lnTo>
                      <a:pt x="2823" y="2888"/>
                    </a:lnTo>
                    <a:lnTo>
                      <a:pt x="2792" y="2854"/>
                    </a:lnTo>
                    <a:lnTo>
                      <a:pt x="2762" y="2820"/>
                    </a:lnTo>
                    <a:lnTo>
                      <a:pt x="2735" y="2782"/>
                    </a:lnTo>
                    <a:lnTo>
                      <a:pt x="2709" y="2742"/>
                    </a:lnTo>
                    <a:lnTo>
                      <a:pt x="2686" y="2702"/>
                    </a:lnTo>
                    <a:lnTo>
                      <a:pt x="2664" y="2657"/>
                    </a:lnTo>
                    <a:lnTo>
                      <a:pt x="2644" y="2612"/>
                    </a:lnTo>
                    <a:lnTo>
                      <a:pt x="2635" y="2587"/>
                    </a:lnTo>
                    <a:lnTo>
                      <a:pt x="2627" y="2564"/>
                    </a:lnTo>
                    <a:lnTo>
                      <a:pt x="2619" y="2538"/>
                    </a:lnTo>
                    <a:lnTo>
                      <a:pt x="2612" y="2513"/>
                    </a:lnTo>
                    <a:lnTo>
                      <a:pt x="2606" y="2486"/>
                    </a:lnTo>
                    <a:lnTo>
                      <a:pt x="2600" y="2460"/>
                    </a:lnTo>
                    <a:lnTo>
                      <a:pt x="2595" y="2432"/>
                    </a:lnTo>
                    <a:lnTo>
                      <a:pt x="2590" y="2405"/>
                    </a:lnTo>
                    <a:lnTo>
                      <a:pt x="2586" y="2376"/>
                    </a:lnTo>
                    <a:lnTo>
                      <a:pt x="2582" y="2347"/>
                    </a:lnTo>
                    <a:lnTo>
                      <a:pt x="2580" y="2317"/>
                    </a:lnTo>
                    <a:lnTo>
                      <a:pt x="2579" y="2286"/>
                    </a:lnTo>
                    <a:lnTo>
                      <a:pt x="2577" y="2255"/>
                    </a:lnTo>
                    <a:lnTo>
                      <a:pt x="2577" y="2223"/>
                    </a:lnTo>
                    <a:lnTo>
                      <a:pt x="2577" y="2223"/>
                    </a:lnTo>
                    <a:lnTo>
                      <a:pt x="2577" y="2193"/>
                    </a:lnTo>
                    <a:lnTo>
                      <a:pt x="2579" y="2163"/>
                    </a:lnTo>
                    <a:lnTo>
                      <a:pt x="2580" y="2133"/>
                    </a:lnTo>
                    <a:lnTo>
                      <a:pt x="2584" y="2105"/>
                    </a:lnTo>
                    <a:lnTo>
                      <a:pt x="2586" y="2077"/>
                    </a:lnTo>
                    <a:lnTo>
                      <a:pt x="2591" y="2050"/>
                    </a:lnTo>
                    <a:lnTo>
                      <a:pt x="2596" y="2023"/>
                    </a:lnTo>
                    <a:lnTo>
                      <a:pt x="2601" y="1995"/>
                    </a:lnTo>
                    <a:lnTo>
                      <a:pt x="2607" y="1970"/>
                    </a:lnTo>
                    <a:lnTo>
                      <a:pt x="2614" y="1944"/>
                    </a:lnTo>
                    <a:lnTo>
                      <a:pt x="2622" y="1919"/>
                    </a:lnTo>
                    <a:lnTo>
                      <a:pt x="2630" y="1894"/>
                    </a:lnTo>
                    <a:lnTo>
                      <a:pt x="2640" y="1871"/>
                    </a:lnTo>
                    <a:lnTo>
                      <a:pt x="2650" y="1848"/>
                    </a:lnTo>
                    <a:lnTo>
                      <a:pt x="2660" y="1824"/>
                    </a:lnTo>
                    <a:lnTo>
                      <a:pt x="2671" y="1802"/>
                    </a:lnTo>
                    <a:lnTo>
                      <a:pt x="2683" y="1781"/>
                    </a:lnTo>
                    <a:lnTo>
                      <a:pt x="2696" y="1759"/>
                    </a:lnTo>
                    <a:lnTo>
                      <a:pt x="2708" y="1739"/>
                    </a:lnTo>
                    <a:lnTo>
                      <a:pt x="2722" y="1718"/>
                    </a:lnTo>
                    <a:lnTo>
                      <a:pt x="2736" y="1698"/>
                    </a:lnTo>
                    <a:lnTo>
                      <a:pt x="2751" y="1680"/>
                    </a:lnTo>
                    <a:lnTo>
                      <a:pt x="2766" y="1662"/>
                    </a:lnTo>
                    <a:lnTo>
                      <a:pt x="2782" y="1643"/>
                    </a:lnTo>
                    <a:lnTo>
                      <a:pt x="2798" y="1626"/>
                    </a:lnTo>
                    <a:lnTo>
                      <a:pt x="2815" y="1609"/>
                    </a:lnTo>
                    <a:lnTo>
                      <a:pt x="2834" y="1593"/>
                    </a:lnTo>
                    <a:lnTo>
                      <a:pt x="2851" y="1576"/>
                    </a:lnTo>
                    <a:lnTo>
                      <a:pt x="2889" y="1546"/>
                    </a:lnTo>
                    <a:lnTo>
                      <a:pt x="2930" y="1517"/>
                    </a:lnTo>
                    <a:lnTo>
                      <a:pt x="1986" y="576"/>
                    </a:lnTo>
                    <a:lnTo>
                      <a:pt x="1986" y="576"/>
                    </a:lnTo>
                    <a:lnTo>
                      <a:pt x="2006" y="598"/>
                    </a:lnTo>
                    <a:lnTo>
                      <a:pt x="2025" y="622"/>
                    </a:lnTo>
                    <a:lnTo>
                      <a:pt x="2044" y="646"/>
                    </a:lnTo>
                    <a:lnTo>
                      <a:pt x="2062" y="672"/>
                    </a:lnTo>
                    <a:lnTo>
                      <a:pt x="2080" y="698"/>
                    </a:lnTo>
                    <a:lnTo>
                      <a:pt x="2097" y="725"/>
                    </a:lnTo>
                    <a:lnTo>
                      <a:pt x="2114" y="753"/>
                    </a:lnTo>
                    <a:lnTo>
                      <a:pt x="2130" y="782"/>
                    </a:lnTo>
                    <a:lnTo>
                      <a:pt x="2145" y="812"/>
                    </a:lnTo>
                    <a:lnTo>
                      <a:pt x="2161" y="843"/>
                    </a:lnTo>
                    <a:lnTo>
                      <a:pt x="2174" y="874"/>
                    </a:lnTo>
                    <a:lnTo>
                      <a:pt x="2189" y="907"/>
                    </a:lnTo>
                    <a:lnTo>
                      <a:pt x="2202" y="941"/>
                    </a:lnTo>
                    <a:lnTo>
                      <a:pt x="2215" y="975"/>
                    </a:lnTo>
                    <a:lnTo>
                      <a:pt x="2227" y="1010"/>
                    </a:lnTo>
                    <a:lnTo>
                      <a:pt x="2239" y="1047"/>
                    </a:lnTo>
                    <a:lnTo>
                      <a:pt x="2250" y="1084"/>
                    </a:lnTo>
                    <a:lnTo>
                      <a:pt x="2260" y="1122"/>
                    </a:lnTo>
                    <a:lnTo>
                      <a:pt x="2269" y="1161"/>
                    </a:lnTo>
                    <a:lnTo>
                      <a:pt x="2278" y="1201"/>
                    </a:lnTo>
                    <a:lnTo>
                      <a:pt x="2287" y="1243"/>
                    </a:lnTo>
                    <a:lnTo>
                      <a:pt x="2294" y="1284"/>
                    </a:lnTo>
                    <a:lnTo>
                      <a:pt x="2300" y="1328"/>
                    </a:lnTo>
                    <a:lnTo>
                      <a:pt x="2308" y="1372"/>
                    </a:lnTo>
                    <a:lnTo>
                      <a:pt x="2313" y="1416"/>
                    </a:lnTo>
                    <a:lnTo>
                      <a:pt x="2317" y="1462"/>
                    </a:lnTo>
                    <a:lnTo>
                      <a:pt x="2321" y="1509"/>
                    </a:lnTo>
                    <a:lnTo>
                      <a:pt x="2325" y="1557"/>
                    </a:lnTo>
                    <a:lnTo>
                      <a:pt x="2327" y="1606"/>
                    </a:lnTo>
                    <a:lnTo>
                      <a:pt x="2330" y="1657"/>
                    </a:lnTo>
                    <a:lnTo>
                      <a:pt x="2331" y="1707"/>
                    </a:lnTo>
                    <a:lnTo>
                      <a:pt x="2331" y="1759"/>
                    </a:lnTo>
                    <a:lnTo>
                      <a:pt x="2331" y="1759"/>
                    </a:lnTo>
                    <a:lnTo>
                      <a:pt x="2331" y="1803"/>
                    </a:lnTo>
                    <a:lnTo>
                      <a:pt x="2330" y="1848"/>
                    </a:lnTo>
                    <a:lnTo>
                      <a:pt x="2327" y="1889"/>
                    </a:lnTo>
                    <a:lnTo>
                      <a:pt x="2325" y="1931"/>
                    </a:lnTo>
                    <a:lnTo>
                      <a:pt x="2321" y="1973"/>
                    </a:lnTo>
                    <a:lnTo>
                      <a:pt x="2317" y="2014"/>
                    </a:lnTo>
                    <a:lnTo>
                      <a:pt x="2313" y="2053"/>
                    </a:lnTo>
                    <a:lnTo>
                      <a:pt x="2308" y="2093"/>
                    </a:lnTo>
                    <a:lnTo>
                      <a:pt x="2301" y="2131"/>
                    </a:lnTo>
                    <a:lnTo>
                      <a:pt x="2295" y="2169"/>
                    </a:lnTo>
                    <a:lnTo>
                      <a:pt x="2288" y="2206"/>
                    </a:lnTo>
                    <a:lnTo>
                      <a:pt x="2279" y="2242"/>
                    </a:lnTo>
                    <a:lnTo>
                      <a:pt x="2271" y="2278"/>
                    </a:lnTo>
                    <a:lnTo>
                      <a:pt x="2262" y="2312"/>
                    </a:lnTo>
                    <a:lnTo>
                      <a:pt x="2252" y="2347"/>
                    </a:lnTo>
                    <a:lnTo>
                      <a:pt x="2241" y="2380"/>
                    </a:lnTo>
                    <a:lnTo>
                      <a:pt x="2230" y="2412"/>
                    </a:lnTo>
                    <a:lnTo>
                      <a:pt x="2219" y="2444"/>
                    </a:lnTo>
                    <a:lnTo>
                      <a:pt x="2207" y="2475"/>
                    </a:lnTo>
                    <a:lnTo>
                      <a:pt x="2193" y="2506"/>
                    </a:lnTo>
                    <a:lnTo>
                      <a:pt x="2179" y="2535"/>
                    </a:lnTo>
                    <a:lnTo>
                      <a:pt x="2166" y="2565"/>
                    </a:lnTo>
                    <a:lnTo>
                      <a:pt x="2151" y="2593"/>
                    </a:lnTo>
                    <a:lnTo>
                      <a:pt x="2136" y="2620"/>
                    </a:lnTo>
                    <a:lnTo>
                      <a:pt x="2121" y="2647"/>
                    </a:lnTo>
                    <a:lnTo>
                      <a:pt x="2105" y="2673"/>
                    </a:lnTo>
                    <a:lnTo>
                      <a:pt x="2089" y="2699"/>
                    </a:lnTo>
                    <a:lnTo>
                      <a:pt x="2072" y="2724"/>
                    </a:lnTo>
                    <a:lnTo>
                      <a:pt x="2055" y="2748"/>
                    </a:lnTo>
                    <a:lnTo>
                      <a:pt x="2036" y="2772"/>
                    </a:lnTo>
                    <a:lnTo>
                      <a:pt x="2019" y="2794"/>
                    </a:lnTo>
                    <a:lnTo>
                      <a:pt x="1999" y="2816"/>
                    </a:lnTo>
                    <a:lnTo>
                      <a:pt x="1981" y="2838"/>
                    </a:lnTo>
                    <a:lnTo>
                      <a:pt x="1961" y="2858"/>
                    </a:lnTo>
                    <a:lnTo>
                      <a:pt x="1942" y="2878"/>
                    </a:lnTo>
                    <a:lnTo>
                      <a:pt x="1921" y="2897"/>
                    </a:lnTo>
                    <a:lnTo>
                      <a:pt x="1901" y="2916"/>
                    </a:lnTo>
                    <a:lnTo>
                      <a:pt x="1880" y="2934"/>
                    </a:lnTo>
                    <a:lnTo>
                      <a:pt x="1858" y="2952"/>
                    </a:lnTo>
                    <a:lnTo>
                      <a:pt x="1837" y="2968"/>
                    </a:lnTo>
                    <a:lnTo>
                      <a:pt x="1815" y="2984"/>
                    </a:lnTo>
                    <a:lnTo>
                      <a:pt x="1792" y="2999"/>
                    </a:lnTo>
                    <a:lnTo>
                      <a:pt x="1769" y="3013"/>
                    </a:lnTo>
                    <a:lnTo>
                      <a:pt x="1746" y="3027"/>
                    </a:lnTo>
                    <a:lnTo>
                      <a:pt x="1699" y="3053"/>
                    </a:lnTo>
                    <a:lnTo>
                      <a:pt x="1651" y="3075"/>
                    </a:lnTo>
                    <a:lnTo>
                      <a:pt x="1601" y="3095"/>
                    </a:lnTo>
                    <a:lnTo>
                      <a:pt x="1552" y="3112"/>
                    </a:lnTo>
                    <a:lnTo>
                      <a:pt x="1502" y="3127"/>
                    </a:lnTo>
                    <a:lnTo>
                      <a:pt x="1450" y="3139"/>
                    </a:lnTo>
                    <a:lnTo>
                      <a:pt x="1397" y="3148"/>
                    </a:lnTo>
                    <a:lnTo>
                      <a:pt x="1344" y="3155"/>
                    </a:lnTo>
                    <a:lnTo>
                      <a:pt x="1291" y="3159"/>
                    </a:lnTo>
                    <a:lnTo>
                      <a:pt x="1237" y="3160"/>
                    </a:lnTo>
                    <a:lnTo>
                      <a:pt x="1237" y="3160"/>
                    </a:lnTo>
                    <a:lnTo>
                      <a:pt x="1211" y="3160"/>
                    </a:lnTo>
                    <a:lnTo>
                      <a:pt x="1185" y="3159"/>
                    </a:lnTo>
                    <a:lnTo>
                      <a:pt x="1159" y="3156"/>
                    </a:lnTo>
                    <a:lnTo>
                      <a:pt x="1133" y="3154"/>
                    </a:lnTo>
                    <a:lnTo>
                      <a:pt x="1107" y="3150"/>
                    </a:lnTo>
                    <a:lnTo>
                      <a:pt x="1081" y="3145"/>
                    </a:lnTo>
                    <a:lnTo>
                      <a:pt x="1057" y="3140"/>
                    </a:lnTo>
                    <a:lnTo>
                      <a:pt x="1032" y="3134"/>
                    </a:lnTo>
                    <a:lnTo>
                      <a:pt x="982" y="3121"/>
                    </a:lnTo>
                    <a:lnTo>
                      <a:pt x="933" y="3103"/>
                    </a:lnTo>
                    <a:lnTo>
                      <a:pt x="887" y="3085"/>
                    </a:lnTo>
                    <a:lnTo>
                      <a:pt x="841" y="3064"/>
                    </a:lnTo>
                    <a:lnTo>
                      <a:pt x="797" y="3042"/>
                    </a:lnTo>
                    <a:lnTo>
                      <a:pt x="754" y="3017"/>
                    </a:lnTo>
                    <a:lnTo>
                      <a:pt x="713" y="2991"/>
                    </a:lnTo>
                    <a:lnTo>
                      <a:pt x="673" y="2963"/>
                    </a:lnTo>
                    <a:lnTo>
                      <a:pt x="636" y="2934"/>
                    </a:lnTo>
                    <a:lnTo>
                      <a:pt x="602" y="2905"/>
                    </a:lnTo>
                    <a:lnTo>
                      <a:pt x="570" y="2874"/>
                    </a:lnTo>
                    <a:lnTo>
                      <a:pt x="540" y="2842"/>
                    </a:lnTo>
                    <a:lnTo>
                      <a:pt x="540" y="4056"/>
                    </a:lnTo>
                    <a:lnTo>
                      <a:pt x="0" y="4056"/>
                    </a:lnTo>
                    <a:lnTo>
                      <a:pt x="1054" y="5120"/>
                    </a:lnTo>
                    <a:lnTo>
                      <a:pt x="1054" y="5120"/>
                    </a:lnTo>
                    <a:lnTo>
                      <a:pt x="1138" y="5116"/>
                    </a:lnTo>
                    <a:lnTo>
                      <a:pt x="1222" y="5107"/>
                    </a:lnTo>
                    <a:lnTo>
                      <a:pt x="1306" y="5097"/>
                    </a:lnTo>
                    <a:lnTo>
                      <a:pt x="1388" y="5086"/>
                    </a:lnTo>
                    <a:lnTo>
                      <a:pt x="1470" y="5072"/>
                    </a:lnTo>
                    <a:lnTo>
                      <a:pt x="1551" y="5056"/>
                    </a:lnTo>
                    <a:lnTo>
                      <a:pt x="1632" y="5039"/>
                    </a:lnTo>
                    <a:lnTo>
                      <a:pt x="1711" y="5019"/>
                    </a:lnTo>
                    <a:lnTo>
                      <a:pt x="1711" y="5019"/>
                    </a:lnTo>
                    <a:lnTo>
                      <a:pt x="1790" y="5081"/>
                    </a:lnTo>
                    <a:lnTo>
                      <a:pt x="1869" y="5141"/>
                    </a:lnTo>
                    <a:lnTo>
                      <a:pt x="1950" y="5201"/>
                    </a:lnTo>
                    <a:lnTo>
                      <a:pt x="2032" y="5257"/>
                    </a:lnTo>
                    <a:lnTo>
                      <a:pt x="2114" y="5313"/>
                    </a:lnTo>
                    <a:lnTo>
                      <a:pt x="2199" y="5367"/>
                    </a:lnTo>
                    <a:lnTo>
                      <a:pt x="2284" y="5419"/>
                    </a:lnTo>
                    <a:lnTo>
                      <a:pt x="2372" y="5469"/>
                    </a:lnTo>
                    <a:lnTo>
                      <a:pt x="2459" y="5517"/>
                    </a:lnTo>
                    <a:lnTo>
                      <a:pt x="2548" y="5564"/>
                    </a:lnTo>
                    <a:lnTo>
                      <a:pt x="2638" y="5608"/>
                    </a:lnTo>
                    <a:lnTo>
                      <a:pt x="2729" y="5652"/>
                    </a:lnTo>
                    <a:lnTo>
                      <a:pt x="2822" y="5693"/>
                    </a:lnTo>
                    <a:lnTo>
                      <a:pt x="2914" y="5733"/>
                    </a:lnTo>
                    <a:lnTo>
                      <a:pt x="3008" y="5770"/>
                    </a:lnTo>
                    <a:lnTo>
                      <a:pt x="3102" y="5806"/>
                    </a:lnTo>
                    <a:lnTo>
                      <a:pt x="3199" y="5839"/>
                    </a:lnTo>
                    <a:lnTo>
                      <a:pt x="3296" y="5870"/>
                    </a:lnTo>
                    <a:lnTo>
                      <a:pt x="3393" y="5899"/>
                    </a:lnTo>
                    <a:lnTo>
                      <a:pt x="3492" y="5928"/>
                    </a:lnTo>
                    <a:lnTo>
                      <a:pt x="3592" y="5952"/>
                    </a:lnTo>
                    <a:lnTo>
                      <a:pt x="3692" y="5976"/>
                    </a:lnTo>
                    <a:lnTo>
                      <a:pt x="3793" y="5998"/>
                    </a:lnTo>
                    <a:lnTo>
                      <a:pt x="3895" y="6016"/>
                    </a:lnTo>
                    <a:lnTo>
                      <a:pt x="3997" y="6034"/>
                    </a:lnTo>
                    <a:lnTo>
                      <a:pt x="4101" y="6048"/>
                    </a:lnTo>
                    <a:lnTo>
                      <a:pt x="4204" y="6061"/>
                    </a:lnTo>
                    <a:lnTo>
                      <a:pt x="4309" y="6071"/>
                    </a:lnTo>
                    <a:lnTo>
                      <a:pt x="4415" y="6079"/>
                    </a:lnTo>
                    <a:lnTo>
                      <a:pt x="4521" y="6085"/>
                    </a:lnTo>
                    <a:lnTo>
                      <a:pt x="4627" y="6088"/>
                    </a:lnTo>
                    <a:lnTo>
                      <a:pt x="4734" y="6089"/>
                    </a:lnTo>
                    <a:lnTo>
                      <a:pt x="4734" y="6089"/>
                    </a:lnTo>
                    <a:lnTo>
                      <a:pt x="4848" y="6088"/>
                    </a:lnTo>
                    <a:lnTo>
                      <a:pt x="4960" y="6084"/>
                    </a:lnTo>
                    <a:lnTo>
                      <a:pt x="5071" y="6078"/>
                    </a:lnTo>
                    <a:lnTo>
                      <a:pt x="5182" y="6069"/>
                    </a:lnTo>
                    <a:lnTo>
                      <a:pt x="5293" y="6057"/>
                    </a:lnTo>
                    <a:lnTo>
                      <a:pt x="5401" y="6043"/>
                    </a:lnTo>
                    <a:lnTo>
                      <a:pt x="5509" y="6027"/>
                    </a:lnTo>
                    <a:lnTo>
                      <a:pt x="5618" y="6009"/>
                    </a:lnTo>
                    <a:lnTo>
                      <a:pt x="5725" y="5987"/>
                    </a:lnTo>
                    <a:lnTo>
                      <a:pt x="5831" y="5963"/>
                    </a:lnTo>
                    <a:lnTo>
                      <a:pt x="5936" y="5937"/>
                    </a:lnTo>
                    <a:lnTo>
                      <a:pt x="6041" y="5910"/>
                    </a:lnTo>
                    <a:lnTo>
                      <a:pt x="6143" y="5880"/>
                    </a:lnTo>
                    <a:lnTo>
                      <a:pt x="6245" y="5846"/>
                    </a:lnTo>
                    <a:lnTo>
                      <a:pt x="6347" y="5812"/>
                    </a:lnTo>
                    <a:lnTo>
                      <a:pt x="6447" y="5775"/>
                    </a:lnTo>
                    <a:lnTo>
                      <a:pt x="6547" y="5735"/>
                    </a:lnTo>
                    <a:lnTo>
                      <a:pt x="6644" y="5695"/>
                    </a:lnTo>
                    <a:lnTo>
                      <a:pt x="6742" y="5650"/>
                    </a:lnTo>
                    <a:lnTo>
                      <a:pt x="6838" y="5605"/>
                    </a:lnTo>
                    <a:lnTo>
                      <a:pt x="6932" y="5558"/>
                    </a:lnTo>
                    <a:lnTo>
                      <a:pt x="7025" y="5509"/>
                    </a:lnTo>
                    <a:lnTo>
                      <a:pt x="7118" y="5457"/>
                    </a:lnTo>
                    <a:lnTo>
                      <a:pt x="7209" y="5404"/>
                    </a:lnTo>
                    <a:lnTo>
                      <a:pt x="7299" y="5348"/>
                    </a:lnTo>
                    <a:lnTo>
                      <a:pt x="7386" y="5291"/>
                    </a:lnTo>
                    <a:lnTo>
                      <a:pt x="7474" y="5231"/>
                    </a:lnTo>
                    <a:lnTo>
                      <a:pt x="7560" y="5171"/>
                    </a:lnTo>
                    <a:lnTo>
                      <a:pt x="7644" y="5108"/>
                    </a:lnTo>
                    <a:lnTo>
                      <a:pt x="7727" y="5043"/>
                    </a:lnTo>
                    <a:lnTo>
                      <a:pt x="7808" y="4976"/>
                    </a:lnTo>
                    <a:lnTo>
                      <a:pt x="7888" y="4909"/>
                    </a:lnTo>
                    <a:lnTo>
                      <a:pt x="7888" y="4909"/>
                    </a:lnTo>
                    <a:lnTo>
                      <a:pt x="7946" y="4934"/>
                    </a:lnTo>
                    <a:lnTo>
                      <a:pt x="8004" y="4958"/>
                    </a:lnTo>
                    <a:lnTo>
                      <a:pt x="8063" y="4980"/>
                    </a:lnTo>
                    <a:lnTo>
                      <a:pt x="8122" y="5001"/>
                    </a:lnTo>
                    <a:lnTo>
                      <a:pt x="8183" y="5021"/>
                    </a:lnTo>
                    <a:lnTo>
                      <a:pt x="8244" y="5039"/>
                    </a:lnTo>
                    <a:lnTo>
                      <a:pt x="8306" y="5055"/>
                    </a:lnTo>
                    <a:lnTo>
                      <a:pt x="8369" y="5070"/>
                    </a:lnTo>
                    <a:lnTo>
                      <a:pt x="8431" y="5083"/>
                    </a:lnTo>
                    <a:lnTo>
                      <a:pt x="8496" y="5095"/>
                    </a:lnTo>
                    <a:lnTo>
                      <a:pt x="8560" y="5104"/>
                    </a:lnTo>
                    <a:lnTo>
                      <a:pt x="8624" y="5112"/>
                    </a:lnTo>
                    <a:lnTo>
                      <a:pt x="8689" y="5118"/>
                    </a:lnTo>
                    <a:lnTo>
                      <a:pt x="8754" y="5123"/>
                    </a:lnTo>
                    <a:lnTo>
                      <a:pt x="8821" y="5125"/>
                    </a:lnTo>
                    <a:lnTo>
                      <a:pt x="8887" y="5127"/>
                    </a:lnTo>
                    <a:lnTo>
                      <a:pt x="8887" y="5127"/>
                    </a:lnTo>
                    <a:lnTo>
                      <a:pt x="8955" y="5125"/>
                    </a:lnTo>
                    <a:lnTo>
                      <a:pt x="9021" y="5123"/>
                    </a:lnTo>
                    <a:lnTo>
                      <a:pt x="9087" y="5119"/>
                    </a:lnTo>
                    <a:lnTo>
                      <a:pt x="9152" y="5112"/>
                    </a:lnTo>
                    <a:lnTo>
                      <a:pt x="9218" y="5104"/>
                    </a:lnTo>
                    <a:lnTo>
                      <a:pt x="9282" y="5095"/>
                    </a:lnTo>
                    <a:lnTo>
                      <a:pt x="9346" y="5083"/>
                    </a:lnTo>
                    <a:lnTo>
                      <a:pt x="9409" y="5070"/>
                    </a:lnTo>
                    <a:lnTo>
                      <a:pt x="9472" y="5055"/>
                    </a:lnTo>
                    <a:lnTo>
                      <a:pt x="9533" y="5039"/>
                    </a:lnTo>
                    <a:lnTo>
                      <a:pt x="9595" y="5022"/>
                    </a:lnTo>
                    <a:lnTo>
                      <a:pt x="9655" y="5002"/>
                    </a:lnTo>
                    <a:lnTo>
                      <a:pt x="9714" y="4981"/>
                    </a:lnTo>
                    <a:lnTo>
                      <a:pt x="9774" y="4959"/>
                    </a:lnTo>
                    <a:lnTo>
                      <a:pt x="9833" y="4934"/>
                    </a:lnTo>
                    <a:lnTo>
                      <a:pt x="9889" y="4910"/>
                    </a:lnTo>
                    <a:lnTo>
                      <a:pt x="9946" y="4883"/>
                    </a:lnTo>
                    <a:lnTo>
                      <a:pt x="10003" y="4854"/>
                    </a:lnTo>
                    <a:lnTo>
                      <a:pt x="10058" y="4825"/>
                    </a:lnTo>
                    <a:lnTo>
                      <a:pt x="10113" y="4793"/>
                    </a:lnTo>
                    <a:lnTo>
                      <a:pt x="10166" y="4761"/>
                    </a:lnTo>
                    <a:lnTo>
                      <a:pt x="10219" y="4727"/>
                    </a:lnTo>
                    <a:lnTo>
                      <a:pt x="10269" y="4692"/>
                    </a:lnTo>
                    <a:lnTo>
                      <a:pt x="10321" y="4656"/>
                    </a:lnTo>
                    <a:lnTo>
                      <a:pt x="10370" y="4618"/>
                    </a:lnTo>
                    <a:lnTo>
                      <a:pt x="10418" y="4579"/>
                    </a:lnTo>
                    <a:lnTo>
                      <a:pt x="10466" y="4539"/>
                    </a:lnTo>
                    <a:lnTo>
                      <a:pt x="10513" y="4498"/>
                    </a:lnTo>
                    <a:lnTo>
                      <a:pt x="10559" y="4455"/>
                    </a:lnTo>
                    <a:lnTo>
                      <a:pt x="10603" y="4412"/>
                    </a:lnTo>
                    <a:lnTo>
                      <a:pt x="10646" y="4368"/>
                    </a:lnTo>
                    <a:lnTo>
                      <a:pt x="10688" y="4322"/>
                    </a:lnTo>
                    <a:lnTo>
                      <a:pt x="10688" y="4322"/>
                    </a:lnTo>
                    <a:lnTo>
                      <a:pt x="10734" y="4318"/>
                    </a:lnTo>
                    <a:lnTo>
                      <a:pt x="10778" y="4313"/>
                    </a:lnTo>
                    <a:lnTo>
                      <a:pt x="10822" y="4307"/>
                    </a:lnTo>
                    <a:lnTo>
                      <a:pt x="10867" y="4301"/>
                    </a:lnTo>
                    <a:lnTo>
                      <a:pt x="10910" y="4294"/>
                    </a:lnTo>
                    <a:lnTo>
                      <a:pt x="10954" y="4285"/>
                    </a:lnTo>
                    <a:lnTo>
                      <a:pt x="10997" y="4276"/>
                    </a:lnTo>
                    <a:lnTo>
                      <a:pt x="11041" y="4267"/>
                    </a:lnTo>
                    <a:lnTo>
                      <a:pt x="11084" y="4257"/>
                    </a:lnTo>
                    <a:lnTo>
                      <a:pt x="11126" y="4244"/>
                    </a:lnTo>
                    <a:lnTo>
                      <a:pt x="11167" y="4233"/>
                    </a:lnTo>
                    <a:lnTo>
                      <a:pt x="11209" y="4220"/>
                    </a:lnTo>
                    <a:lnTo>
                      <a:pt x="11251" y="4206"/>
                    </a:lnTo>
                    <a:lnTo>
                      <a:pt x="11292" y="4193"/>
                    </a:lnTo>
                    <a:lnTo>
                      <a:pt x="11334" y="4178"/>
                    </a:lnTo>
                    <a:lnTo>
                      <a:pt x="11373" y="4162"/>
                    </a:lnTo>
                    <a:lnTo>
                      <a:pt x="11414" y="4146"/>
                    </a:lnTo>
                    <a:lnTo>
                      <a:pt x="11453" y="4128"/>
                    </a:lnTo>
                    <a:lnTo>
                      <a:pt x="11493" y="4110"/>
                    </a:lnTo>
                    <a:lnTo>
                      <a:pt x="11532" y="4092"/>
                    </a:lnTo>
                    <a:lnTo>
                      <a:pt x="11570" y="4073"/>
                    </a:lnTo>
                    <a:lnTo>
                      <a:pt x="11609" y="4053"/>
                    </a:lnTo>
                    <a:lnTo>
                      <a:pt x="11647" y="4032"/>
                    </a:lnTo>
                    <a:lnTo>
                      <a:pt x="11684" y="4011"/>
                    </a:lnTo>
                    <a:lnTo>
                      <a:pt x="11721" y="3989"/>
                    </a:lnTo>
                    <a:lnTo>
                      <a:pt x="11758" y="3967"/>
                    </a:lnTo>
                    <a:lnTo>
                      <a:pt x="11794" y="3945"/>
                    </a:lnTo>
                    <a:lnTo>
                      <a:pt x="11829" y="3920"/>
                    </a:lnTo>
                    <a:lnTo>
                      <a:pt x="11864" y="3897"/>
                    </a:lnTo>
                    <a:lnTo>
                      <a:pt x="11900" y="3871"/>
                    </a:lnTo>
                    <a:lnTo>
                      <a:pt x="11933" y="3846"/>
                    </a:lnTo>
                    <a:lnTo>
                      <a:pt x="11967" y="3819"/>
                    </a:lnTo>
                    <a:lnTo>
                      <a:pt x="12001" y="3793"/>
                    </a:lnTo>
                    <a:lnTo>
                      <a:pt x="12034" y="3766"/>
                    </a:lnTo>
                    <a:lnTo>
                      <a:pt x="12066" y="3738"/>
                    </a:lnTo>
                    <a:lnTo>
                      <a:pt x="12098" y="3710"/>
                    </a:lnTo>
                    <a:lnTo>
                      <a:pt x="12129" y="3681"/>
                    </a:lnTo>
                    <a:lnTo>
                      <a:pt x="12160" y="3652"/>
                    </a:lnTo>
                    <a:lnTo>
                      <a:pt x="12189" y="3621"/>
                    </a:lnTo>
                    <a:lnTo>
                      <a:pt x="12220" y="3590"/>
                    </a:lnTo>
                    <a:lnTo>
                      <a:pt x="12248" y="3559"/>
                    </a:lnTo>
                    <a:lnTo>
                      <a:pt x="12277" y="3527"/>
                    </a:lnTo>
                    <a:lnTo>
                      <a:pt x="12305" y="3495"/>
                    </a:lnTo>
                    <a:lnTo>
                      <a:pt x="12332" y="3463"/>
                    </a:lnTo>
                    <a:lnTo>
                      <a:pt x="12359" y="3430"/>
                    </a:lnTo>
                    <a:lnTo>
                      <a:pt x="12386" y="3397"/>
                    </a:lnTo>
                    <a:lnTo>
                      <a:pt x="12412" y="3362"/>
                    </a:lnTo>
                    <a:lnTo>
                      <a:pt x="12437" y="3328"/>
                    </a:lnTo>
                    <a:lnTo>
                      <a:pt x="12462" y="3293"/>
                    </a:lnTo>
                    <a:lnTo>
                      <a:pt x="12485" y="3257"/>
                    </a:lnTo>
                    <a:lnTo>
                      <a:pt x="12508" y="3222"/>
                    </a:lnTo>
                    <a:lnTo>
                      <a:pt x="12531" y="3185"/>
                    </a:lnTo>
                    <a:lnTo>
                      <a:pt x="12553" y="3148"/>
                    </a:lnTo>
                    <a:lnTo>
                      <a:pt x="12575" y="3111"/>
                    </a:lnTo>
                    <a:lnTo>
                      <a:pt x="12596" y="3074"/>
                    </a:lnTo>
                    <a:lnTo>
                      <a:pt x="12616" y="3035"/>
                    </a:lnTo>
                    <a:lnTo>
                      <a:pt x="12635" y="2996"/>
                    </a:lnTo>
                    <a:lnTo>
                      <a:pt x="12654" y="2958"/>
                    </a:lnTo>
                    <a:lnTo>
                      <a:pt x="12671" y="2918"/>
                    </a:lnTo>
                    <a:lnTo>
                      <a:pt x="12690" y="2879"/>
                    </a:lnTo>
                    <a:lnTo>
                      <a:pt x="12706" y="2840"/>
                    </a:lnTo>
                    <a:lnTo>
                      <a:pt x="12722" y="2799"/>
                    </a:lnTo>
                    <a:lnTo>
                      <a:pt x="12736" y="2758"/>
                    </a:lnTo>
                    <a:lnTo>
                      <a:pt x="12751" y="2718"/>
                    </a:lnTo>
                    <a:lnTo>
                      <a:pt x="10026" y="0"/>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6" name="Freeform 21"/>
              <p:cNvSpPr>
                <a:spLocks/>
              </p:cNvSpPr>
              <p:nvPr userDrawn="1"/>
            </p:nvSpPr>
            <p:spPr bwMode="auto">
              <a:xfrm>
                <a:off x="8827694" y="1752601"/>
                <a:ext cx="661988" cy="998538"/>
              </a:xfrm>
              <a:custGeom>
                <a:avLst/>
                <a:gdLst>
                  <a:gd name="T0" fmla="*/ 650 w 1252"/>
                  <a:gd name="T1" fmla="*/ 1886 h 1886"/>
                  <a:gd name="T2" fmla="*/ 721 w 1252"/>
                  <a:gd name="T3" fmla="*/ 1884 h 1886"/>
                  <a:gd name="T4" fmla="*/ 788 w 1252"/>
                  <a:gd name="T5" fmla="*/ 1873 h 1886"/>
                  <a:gd name="T6" fmla="*/ 851 w 1252"/>
                  <a:gd name="T7" fmla="*/ 1855 h 1886"/>
                  <a:gd name="T8" fmla="*/ 908 w 1252"/>
                  <a:gd name="T9" fmla="*/ 1831 h 1886"/>
                  <a:gd name="T10" fmla="*/ 963 w 1252"/>
                  <a:gd name="T11" fmla="*/ 1800 h 1886"/>
                  <a:gd name="T12" fmla="*/ 1012 w 1252"/>
                  <a:gd name="T13" fmla="*/ 1762 h 1886"/>
                  <a:gd name="T14" fmla="*/ 1058 w 1252"/>
                  <a:gd name="T15" fmla="*/ 1717 h 1886"/>
                  <a:gd name="T16" fmla="*/ 1098 w 1252"/>
                  <a:gd name="T17" fmla="*/ 1666 h 1886"/>
                  <a:gd name="T18" fmla="*/ 1134 w 1252"/>
                  <a:gd name="T19" fmla="*/ 1606 h 1886"/>
                  <a:gd name="T20" fmla="*/ 1165 w 1252"/>
                  <a:gd name="T21" fmla="*/ 1541 h 1886"/>
                  <a:gd name="T22" fmla="*/ 1192 w 1252"/>
                  <a:gd name="T23" fmla="*/ 1468 h 1886"/>
                  <a:gd name="T24" fmla="*/ 1213 w 1252"/>
                  <a:gd name="T25" fmla="*/ 1390 h 1886"/>
                  <a:gd name="T26" fmla="*/ 1230 w 1252"/>
                  <a:gd name="T27" fmla="*/ 1303 h 1886"/>
                  <a:gd name="T28" fmla="*/ 1242 w 1252"/>
                  <a:gd name="T29" fmla="*/ 1210 h 1886"/>
                  <a:gd name="T30" fmla="*/ 1250 w 1252"/>
                  <a:gd name="T31" fmla="*/ 1111 h 1886"/>
                  <a:gd name="T32" fmla="*/ 1252 w 1252"/>
                  <a:gd name="T33" fmla="*/ 1004 h 1886"/>
                  <a:gd name="T34" fmla="*/ 1252 w 1252"/>
                  <a:gd name="T35" fmla="*/ 940 h 1886"/>
                  <a:gd name="T36" fmla="*/ 1247 w 1252"/>
                  <a:gd name="T37" fmla="*/ 818 h 1886"/>
                  <a:gd name="T38" fmla="*/ 1236 w 1252"/>
                  <a:gd name="T39" fmla="*/ 706 h 1886"/>
                  <a:gd name="T40" fmla="*/ 1221 w 1252"/>
                  <a:gd name="T41" fmla="*/ 602 h 1886"/>
                  <a:gd name="T42" fmla="*/ 1201 w 1252"/>
                  <a:gd name="T43" fmla="*/ 506 h 1886"/>
                  <a:gd name="T44" fmla="*/ 1176 w 1252"/>
                  <a:gd name="T45" fmla="*/ 420 h 1886"/>
                  <a:gd name="T46" fmla="*/ 1145 w 1252"/>
                  <a:gd name="T47" fmla="*/ 342 h 1886"/>
                  <a:gd name="T48" fmla="*/ 1111 w 1252"/>
                  <a:gd name="T49" fmla="*/ 272 h 1886"/>
                  <a:gd name="T50" fmla="*/ 1071 w 1252"/>
                  <a:gd name="T51" fmla="*/ 210 h 1886"/>
                  <a:gd name="T52" fmla="*/ 1027 w 1252"/>
                  <a:gd name="T53" fmla="*/ 157 h 1886"/>
                  <a:gd name="T54" fmla="*/ 977 w 1252"/>
                  <a:gd name="T55" fmla="*/ 112 h 1886"/>
                  <a:gd name="T56" fmla="*/ 924 w 1252"/>
                  <a:gd name="T57" fmla="*/ 75 h 1886"/>
                  <a:gd name="T58" fmla="*/ 867 w 1252"/>
                  <a:gd name="T59" fmla="*/ 44 h 1886"/>
                  <a:gd name="T60" fmla="*/ 804 w 1252"/>
                  <a:gd name="T61" fmla="*/ 22 h 1886"/>
                  <a:gd name="T62" fmla="*/ 737 w 1252"/>
                  <a:gd name="T63" fmla="*/ 7 h 1886"/>
                  <a:gd name="T64" fmla="*/ 666 w 1252"/>
                  <a:gd name="T65" fmla="*/ 1 h 1886"/>
                  <a:gd name="T66" fmla="*/ 629 w 1252"/>
                  <a:gd name="T67" fmla="*/ 0 h 1886"/>
                  <a:gd name="T68" fmla="*/ 581 w 1252"/>
                  <a:gd name="T69" fmla="*/ 1 h 1886"/>
                  <a:gd name="T70" fmla="*/ 534 w 1252"/>
                  <a:gd name="T71" fmla="*/ 7 h 1886"/>
                  <a:gd name="T72" fmla="*/ 487 w 1252"/>
                  <a:gd name="T73" fmla="*/ 17 h 1886"/>
                  <a:gd name="T74" fmla="*/ 441 w 1252"/>
                  <a:gd name="T75" fmla="*/ 29 h 1886"/>
                  <a:gd name="T76" fmla="*/ 397 w 1252"/>
                  <a:gd name="T77" fmla="*/ 45 h 1886"/>
                  <a:gd name="T78" fmla="*/ 354 w 1252"/>
                  <a:gd name="T79" fmla="*/ 64 h 1886"/>
                  <a:gd name="T80" fmla="*/ 271 w 1252"/>
                  <a:gd name="T81" fmla="*/ 109 h 1886"/>
                  <a:gd name="T82" fmla="*/ 194 w 1252"/>
                  <a:gd name="T83" fmla="*/ 162 h 1886"/>
                  <a:gd name="T84" fmla="*/ 122 w 1252"/>
                  <a:gd name="T85" fmla="*/ 223 h 1886"/>
                  <a:gd name="T86" fmla="*/ 58 w 1252"/>
                  <a:gd name="T87" fmla="*/ 287 h 1886"/>
                  <a:gd name="T88" fmla="*/ 0 w 1252"/>
                  <a:gd name="T89" fmla="*/ 353 h 1886"/>
                  <a:gd name="T90" fmla="*/ 0 w 1252"/>
                  <a:gd name="T91" fmla="*/ 1520 h 1886"/>
                  <a:gd name="T92" fmla="*/ 52 w 1252"/>
                  <a:gd name="T93" fmla="*/ 1583 h 1886"/>
                  <a:gd name="T94" fmla="*/ 115 w 1252"/>
                  <a:gd name="T95" fmla="*/ 1647 h 1886"/>
                  <a:gd name="T96" fmla="*/ 186 w 1252"/>
                  <a:gd name="T97" fmla="*/ 1709 h 1886"/>
                  <a:gd name="T98" fmla="*/ 268 w 1252"/>
                  <a:gd name="T99" fmla="*/ 1765 h 1886"/>
                  <a:gd name="T100" fmla="*/ 356 w 1252"/>
                  <a:gd name="T101" fmla="*/ 1815 h 1886"/>
                  <a:gd name="T102" fmla="*/ 402 w 1252"/>
                  <a:gd name="T103" fmla="*/ 1834 h 1886"/>
                  <a:gd name="T104" fmla="*/ 450 w 1252"/>
                  <a:gd name="T105" fmla="*/ 1853 h 1886"/>
                  <a:gd name="T106" fmla="*/ 498 w 1252"/>
                  <a:gd name="T107" fmla="*/ 1866 h 1886"/>
                  <a:gd name="T108" fmla="*/ 549 w 1252"/>
                  <a:gd name="T109" fmla="*/ 1878 h 1886"/>
                  <a:gd name="T110" fmla="*/ 599 w 1252"/>
                  <a:gd name="T111" fmla="*/ 1885 h 1886"/>
                  <a:gd name="T112" fmla="*/ 650 w 1252"/>
                  <a:gd name="T113" fmla="*/ 1886 h 1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2" h="1886">
                    <a:moveTo>
                      <a:pt x="650" y="1886"/>
                    </a:moveTo>
                    <a:lnTo>
                      <a:pt x="650" y="1886"/>
                    </a:lnTo>
                    <a:lnTo>
                      <a:pt x="687" y="1886"/>
                    </a:lnTo>
                    <a:lnTo>
                      <a:pt x="721" y="1884"/>
                    </a:lnTo>
                    <a:lnTo>
                      <a:pt x="756" y="1879"/>
                    </a:lnTo>
                    <a:lnTo>
                      <a:pt x="788" y="1873"/>
                    </a:lnTo>
                    <a:lnTo>
                      <a:pt x="820" y="1865"/>
                    </a:lnTo>
                    <a:lnTo>
                      <a:pt x="851" y="1855"/>
                    </a:lnTo>
                    <a:lnTo>
                      <a:pt x="880" y="1844"/>
                    </a:lnTo>
                    <a:lnTo>
                      <a:pt x="908" y="1831"/>
                    </a:lnTo>
                    <a:lnTo>
                      <a:pt x="937" y="1816"/>
                    </a:lnTo>
                    <a:lnTo>
                      <a:pt x="963" y="1800"/>
                    </a:lnTo>
                    <a:lnTo>
                      <a:pt x="989" y="1781"/>
                    </a:lnTo>
                    <a:lnTo>
                      <a:pt x="1012" y="1762"/>
                    </a:lnTo>
                    <a:lnTo>
                      <a:pt x="1035" y="1741"/>
                    </a:lnTo>
                    <a:lnTo>
                      <a:pt x="1058" y="1717"/>
                    </a:lnTo>
                    <a:lnTo>
                      <a:pt x="1079" y="1691"/>
                    </a:lnTo>
                    <a:lnTo>
                      <a:pt x="1098" y="1666"/>
                    </a:lnTo>
                    <a:lnTo>
                      <a:pt x="1117" y="1636"/>
                    </a:lnTo>
                    <a:lnTo>
                      <a:pt x="1134" y="1606"/>
                    </a:lnTo>
                    <a:lnTo>
                      <a:pt x="1150" y="1574"/>
                    </a:lnTo>
                    <a:lnTo>
                      <a:pt x="1165" y="1541"/>
                    </a:lnTo>
                    <a:lnTo>
                      <a:pt x="1178" y="1505"/>
                    </a:lnTo>
                    <a:lnTo>
                      <a:pt x="1192" y="1468"/>
                    </a:lnTo>
                    <a:lnTo>
                      <a:pt x="1203" y="1429"/>
                    </a:lnTo>
                    <a:lnTo>
                      <a:pt x="1213" y="1390"/>
                    </a:lnTo>
                    <a:lnTo>
                      <a:pt x="1223" y="1346"/>
                    </a:lnTo>
                    <a:lnTo>
                      <a:pt x="1230" y="1303"/>
                    </a:lnTo>
                    <a:lnTo>
                      <a:pt x="1237" y="1258"/>
                    </a:lnTo>
                    <a:lnTo>
                      <a:pt x="1242" y="1210"/>
                    </a:lnTo>
                    <a:lnTo>
                      <a:pt x="1247" y="1162"/>
                    </a:lnTo>
                    <a:lnTo>
                      <a:pt x="1250" y="1111"/>
                    </a:lnTo>
                    <a:lnTo>
                      <a:pt x="1252" y="1058"/>
                    </a:lnTo>
                    <a:lnTo>
                      <a:pt x="1252" y="1004"/>
                    </a:lnTo>
                    <a:lnTo>
                      <a:pt x="1252" y="1004"/>
                    </a:lnTo>
                    <a:lnTo>
                      <a:pt x="1252" y="940"/>
                    </a:lnTo>
                    <a:lnTo>
                      <a:pt x="1250" y="878"/>
                    </a:lnTo>
                    <a:lnTo>
                      <a:pt x="1247" y="818"/>
                    </a:lnTo>
                    <a:lnTo>
                      <a:pt x="1242" y="761"/>
                    </a:lnTo>
                    <a:lnTo>
                      <a:pt x="1236" y="706"/>
                    </a:lnTo>
                    <a:lnTo>
                      <a:pt x="1229" y="653"/>
                    </a:lnTo>
                    <a:lnTo>
                      <a:pt x="1221" y="602"/>
                    </a:lnTo>
                    <a:lnTo>
                      <a:pt x="1212" y="553"/>
                    </a:lnTo>
                    <a:lnTo>
                      <a:pt x="1201" y="506"/>
                    </a:lnTo>
                    <a:lnTo>
                      <a:pt x="1188" y="462"/>
                    </a:lnTo>
                    <a:lnTo>
                      <a:pt x="1176" y="420"/>
                    </a:lnTo>
                    <a:lnTo>
                      <a:pt x="1161" y="380"/>
                    </a:lnTo>
                    <a:lnTo>
                      <a:pt x="1145" y="342"/>
                    </a:lnTo>
                    <a:lnTo>
                      <a:pt x="1129" y="306"/>
                    </a:lnTo>
                    <a:lnTo>
                      <a:pt x="1111" y="272"/>
                    </a:lnTo>
                    <a:lnTo>
                      <a:pt x="1091" y="240"/>
                    </a:lnTo>
                    <a:lnTo>
                      <a:pt x="1071" y="210"/>
                    </a:lnTo>
                    <a:lnTo>
                      <a:pt x="1049" y="183"/>
                    </a:lnTo>
                    <a:lnTo>
                      <a:pt x="1027" y="157"/>
                    </a:lnTo>
                    <a:lnTo>
                      <a:pt x="1002" y="134"/>
                    </a:lnTo>
                    <a:lnTo>
                      <a:pt x="977" y="112"/>
                    </a:lnTo>
                    <a:lnTo>
                      <a:pt x="952" y="92"/>
                    </a:lnTo>
                    <a:lnTo>
                      <a:pt x="924" y="75"/>
                    </a:lnTo>
                    <a:lnTo>
                      <a:pt x="896" y="59"/>
                    </a:lnTo>
                    <a:lnTo>
                      <a:pt x="867" y="44"/>
                    </a:lnTo>
                    <a:lnTo>
                      <a:pt x="836" y="33"/>
                    </a:lnTo>
                    <a:lnTo>
                      <a:pt x="804" y="22"/>
                    </a:lnTo>
                    <a:lnTo>
                      <a:pt x="770" y="14"/>
                    </a:lnTo>
                    <a:lnTo>
                      <a:pt x="737" y="7"/>
                    </a:lnTo>
                    <a:lnTo>
                      <a:pt x="701" y="3"/>
                    </a:lnTo>
                    <a:lnTo>
                      <a:pt x="666" y="1"/>
                    </a:lnTo>
                    <a:lnTo>
                      <a:pt x="629" y="0"/>
                    </a:lnTo>
                    <a:lnTo>
                      <a:pt x="629" y="0"/>
                    </a:lnTo>
                    <a:lnTo>
                      <a:pt x="604" y="0"/>
                    </a:lnTo>
                    <a:lnTo>
                      <a:pt x="581" y="1"/>
                    </a:lnTo>
                    <a:lnTo>
                      <a:pt x="557" y="3"/>
                    </a:lnTo>
                    <a:lnTo>
                      <a:pt x="534" y="7"/>
                    </a:lnTo>
                    <a:lnTo>
                      <a:pt x="510" y="12"/>
                    </a:lnTo>
                    <a:lnTo>
                      <a:pt x="487" y="17"/>
                    </a:lnTo>
                    <a:lnTo>
                      <a:pt x="465" y="23"/>
                    </a:lnTo>
                    <a:lnTo>
                      <a:pt x="441" y="29"/>
                    </a:lnTo>
                    <a:lnTo>
                      <a:pt x="419" y="37"/>
                    </a:lnTo>
                    <a:lnTo>
                      <a:pt x="397" y="45"/>
                    </a:lnTo>
                    <a:lnTo>
                      <a:pt x="376" y="55"/>
                    </a:lnTo>
                    <a:lnTo>
                      <a:pt x="354" y="64"/>
                    </a:lnTo>
                    <a:lnTo>
                      <a:pt x="312" y="86"/>
                    </a:lnTo>
                    <a:lnTo>
                      <a:pt x="271" y="109"/>
                    </a:lnTo>
                    <a:lnTo>
                      <a:pt x="232" y="135"/>
                    </a:lnTo>
                    <a:lnTo>
                      <a:pt x="194" y="162"/>
                    </a:lnTo>
                    <a:lnTo>
                      <a:pt x="157" y="192"/>
                    </a:lnTo>
                    <a:lnTo>
                      <a:pt x="122" y="223"/>
                    </a:lnTo>
                    <a:lnTo>
                      <a:pt x="89" y="255"/>
                    </a:lnTo>
                    <a:lnTo>
                      <a:pt x="58" y="287"/>
                    </a:lnTo>
                    <a:lnTo>
                      <a:pt x="28" y="320"/>
                    </a:lnTo>
                    <a:lnTo>
                      <a:pt x="0" y="353"/>
                    </a:lnTo>
                    <a:lnTo>
                      <a:pt x="0" y="1520"/>
                    </a:lnTo>
                    <a:lnTo>
                      <a:pt x="0" y="1520"/>
                    </a:lnTo>
                    <a:lnTo>
                      <a:pt x="25" y="1551"/>
                    </a:lnTo>
                    <a:lnTo>
                      <a:pt x="52" y="1583"/>
                    </a:lnTo>
                    <a:lnTo>
                      <a:pt x="81" y="1615"/>
                    </a:lnTo>
                    <a:lnTo>
                      <a:pt x="115" y="1647"/>
                    </a:lnTo>
                    <a:lnTo>
                      <a:pt x="149" y="1678"/>
                    </a:lnTo>
                    <a:lnTo>
                      <a:pt x="186" y="1709"/>
                    </a:lnTo>
                    <a:lnTo>
                      <a:pt x="226" y="1737"/>
                    </a:lnTo>
                    <a:lnTo>
                      <a:pt x="268" y="1765"/>
                    </a:lnTo>
                    <a:lnTo>
                      <a:pt x="311" y="1791"/>
                    </a:lnTo>
                    <a:lnTo>
                      <a:pt x="356" y="1815"/>
                    </a:lnTo>
                    <a:lnTo>
                      <a:pt x="378" y="1825"/>
                    </a:lnTo>
                    <a:lnTo>
                      <a:pt x="402" y="1834"/>
                    </a:lnTo>
                    <a:lnTo>
                      <a:pt x="425" y="1844"/>
                    </a:lnTo>
                    <a:lnTo>
                      <a:pt x="450" y="1853"/>
                    </a:lnTo>
                    <a:lnTo>
                      <a:pt x="473" y="1860"/>
                    </a:lnTo>
                    <a:lnTo>
                      <a:pt x="498" y="1866"/>
                    </a:lnTo>
                    <a:lnTo>
                      <a:pt x="523" y="1873"/>
                    </a:lnTo>
                    <a:lnTo>
                      <a:pt x="549" y="1878"/>
                    </a:lnTo>
                    <a:lnTo>
                      <a:pt x="573" y="1881"/>
                    </a:lnTo>
                    <a:lnTo>
                      <a:pt x="599" y="1885"/>
                    </a:lnTo>
                    <a:lnTo>
                      <a:pt x="624" y="1886"/>
                    </a:lnTo>
                    <a:lnTo>
                      <a:pt x="650" y="1886"/>
                    </a:lnTo>
                    <a:lnTo>
                      <a:pt x="650" y="1886"/>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sp>
            <p:nvSpPr>
              <p:cNvPr id="27" name="Freeform 22"/>
              <p:cNvSpPr>
                <a:spLocks/>
              </p:cNvSpPr>
              <p:nvPr userDrawn="1"/>
            </p:nvSpPr>
            <p:spPr bwMode="auto">
              <a:xfrm>
                <a:off x="10159607" y="1744663"/>
                <a:ext cx="660400" cy="357188"/>
              </a:xfrm>
              <a:custGeom>
                <a:avLst/>
                <a:gdLst>
                  <a:gd name="T0" fmla="*/ 1247 w 1247"/>
                  <a:gd name="T1" fmla="*/ 469 h 674"/>
                  <a:gd name="T2" fmla="*/ 1245 w 1247"/>
                  <a:gd name="T3" fmla="*/ 414 h 674"/>
                  <a:gd name="T4" fmla="*/ 1239 w 1247"/>
                  <a:gd name="T5" fmla="*/ 362 h 674"/>
                  <a:gd name="T6" fmla="*/ 1229 w 1247"/>
                  <a:gd name="T7" fmla="*/ 314 h 674"/>
                  <a:gd name="T8" fmla="*/ 1213 w 1247"/>
                  <a:gd name="T9" fmla="*/ 268 h 674"/>
                  <a:gd name="T10" fmla="*/ 1194 w 1247"/>
                  <a:gd name="T11" fmla="*/ 227 h 674"/>
                  <a:gd name="T12" fmla="*/ 1171 w 1247"/>
                  <a:gd name="T13" fmla="*/ 188 h 674"/>
                  <a:gd name="T14" fmla="*/ 1144 w 1247"/>
                  <a:gd name="T15" fmla="*/ 153 h 674"/>
                  <a:gd name="T16" fmla="*/ 1113 w 1247"/>
                  <a:gd name="T17" fmla="*/ 122 h 674"/>
                  <a:gd name="T18" fmla="*/ 1078 w 1247"/>
                  <a:gd name="T19" fmla="*/ 93 h 674"/>
                  <a:gd name="T20" fmla="*/ 1039 w 1247"/>
                  <a:gd name="T21" fmla="*/ 69 h 674"/>
                  <a:gd name="T22" fmla="*/ 996 w 1247"/>
                  <a:gd name="T23" fmla="*/ 48 h 674"/>
                  <a:gd name="T24" fmla="*/ 949 w 1247"/>
                  <a:gd name="T25" fmla="*/ 31 h 674"/>
                  <a:gd name="T26" fmla="*/ 898 w 1247"/>
                  <a:gd name="T27" fmla="*/ 17 h 674"/>
                  <a:gd name="T28" fmla="*/ 844 w 1247"/>
                  <a:gd name="T29" fmla="*/ 7 h 674"/>
                  <a:gd name="T30" fmla="*/ 786 w 1247"/>
                  <a:gd name="T31" fmla="*/ 1 h 674"/>
                  <a:gd name="T32" fmla="*/ 725 w 1247"/>
                  <a:gd name="T33" fmla="*/ 0 h 674"/>
                  <a:gd name="T34" fmla="*/ 672 w 1247"/>
                  <a:gd name="T35" fmla="*/ 0 h 674"/>
                  <a:gd name="T36" fmla="*/ 571 w 1247"/>
                  <a:gd name="T37" fmla="*/ 5 h 674"/>
                  <a:gd name="T38" fmla="*/ 473 w 1247"/>
                  <a:gd name="T39" fmla="*/ 16 h 674"/>
                  <a:gd name="T40" fmla="*/ 381 w 1247"/>
                  <a:gd name="T41" fmla="*/ 31 h 674"/>
                  <a:gd name="T42" fmla="*/ 292 w 1247"/>
                  <a:gd name="T43" fmla="*/ 52 h 674"/>
                  <a:gd name="T44" fmla="*/ 207 w 1247"/>
                  <a:gd name="T45" fmla="*/ 79 h 674"/>
                  <a:gd name="T46" fmla="*/ 123 w 1247"/>
                  <a:gd name="T47" fmla="*/ 112 h 674"/>
                  <a:gd name="T48" fmla="*/ 41 w 1247"/>
                  <a:gd name="T49" fmla="*/ 151 h 674"/>
                  <a:gd name="T50" fmla="*/ 413 w 1247"/>
                  <a:gd name="T51" fmla="*/ 581 h 674"/>
                  <a:gd name="T52" fmla="*/ 466 w 1247"/>
                  <a:gd name="T53" fmla="*/ 577 h 674"/>
                  <a:gd name="T54" fmla="*/ 574 w 1247"/>
                  <a:gd name="T55" fmla="*/ 570 h 674"/>
                  <a:gd name="T56" fmla="*/ 629 w 1247"/>
                  <a:gd name="T57" fmla="*/ 569 h 674"/>
                  <a:gd name="T58" fmla="*/ 723 w 1247"/>
                  <a:gd name="T59" fmla="*/ 572 h 674"/>
                  <a:gd name="T60" fmla="*/ 813 w 1247"/>
                  <a:gd name="T61" fmla="*/ 577 h 674"/>
                  <a:gd name="T62" fmla="*/ 898 w 1247"/>
                  <a:gd name="T63" fmla="*/ 585 h 674"/>
                  <a:gd name="T64" fmla="*/ 979 w 1247"/>
                  <a:gd name="T65" fmla="*/ 596 h 674"/>
                  <a:gd name="T66" fmla="*/ 1052 w 1247"/>
                  <a:gd name="T67" fmla="*/ 611 h 674"/>
                  <a:gd name="T68" fmla="*/ 1123 w 1247"/>
                  <a:gd name="T69" fmla="*/ 629 h 674"/>
                  <a:gd name="T70" fmla="*/ 1188 w 1247"/>
                  <a:gd name="T71" fmla="*/ 650 h 674"/>
                  <a:gd name="T72" fmla="*/ 1247 w 1247"/>
                  <a:gd name="T73" fmla="*/ 674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47" h="674">
                    <a:moveTo>
                      <a:pt x="1247" y="469"/>
                    </a:moveTo>
                    <a:lnTo>
                      <a:pt x="1247" y="469"/>
                    </a:lnTo>
                    <a:lnTo>
                      <a:pt x="1247" y="441"/>
                    </a:lnTo>
                    <a:lnTo>
                      <a:pt x="1245" y="414"/>
                    </a:lnTo>
                    <a:lnTo>
                      <a:pt x="1242" y="388"/>
                    </a:lnTo>
                    <a:lnTo>
                      <a:pt x="1239" y="362"/>
                    </a:lnTo>
                    <a:lnTo>
                      <a:pt x="1234" y="337"/>
                    </a:lnTo>
                    <a:lnTo>
                      <a:pt x="1229" y="314"/>
                    </a:lnTo>
                    <a:lnTo>
                      <a:pt x="1221" y="291"/>
                    </a:lnTo>
                    <a:lnTo>
                      <a:pt x="1213" y="268"/>
                    </a:lnTo>
                    <a:lnTo>
                      <a:pt x="1204" y="247"/>
                    </a:lnTo>
                    <a:lnTo>
                      <a:pt x="1194" y="227"/>
                    </a:lnTo>
                    <a:lnTo>
                      <a:pt x="1183" y="207"/>
                    </a:lnTo>
                    <a:lnTo>
                      <a:pt x="1171" y="188"/>
                    </a:lnTo>
                    <a:lnTo>
                      <a:pt x="1158" y="170"/>
                    </a:lnTo>
                    <a:lnTo>
                      <a:pt x="1144" y="153"/>
                    </a:lnTo>
                    <a:lnTo>
                      <a:pt x="1129" y="137"/>
                    </a:lnTo>
                    <a:lnTo>
                      <a:pt x="1113" y="122"/>
                    </a:lnTo>
                    <a:lnTo>
                      <a:pt x="1096" y="107"/>
                    </a:lnTo>
                    <a:lnTo>
                      <a:pt x="1078" y="93"/>
                    </a:lnTo>
                    <a:lnTo>
                      <a:pt x="1059" y="81"/>
                    </a:lnTo>
                    <a:lnTo>
                      <a:pt x="1039" y="69"/>
                    </a:lnTo>
                    <a:lnTo>
                      <a:pt x="1018" y="58"/>
                    </a:lnTo>
                    <a:lnTo>
                      <a:pt x="996" y="48"/>
                    </a:lnTo>
                    <a:lnTo>
                      <a:pt x="972" y="39"/>
                    </a:lnTo>
                    <a:lnTo>
                      <a:pt x="949" y="31"/>
                    </a:lnTo>
                    <a:lnTo>
                      <a:pt x="924" y="23"/>
                    </a:lnTo>
                    <a:lnTo>
                      <a:pt x="898" y="17"/>
                    </a:lnTo>
                    <a:lnTo>
                      <a:pt x="873" y="12"/>
                    </a:lnTo>
                    <a:lnTo>
                      <a:pt x="844" y="7"/>
                    </a:lnTo>
                    <a:lnTo>
                      <a:pt x="816" y="4"/>
                    </a:lnTo>
                    <a:lnTo>
                      <a:pt x="786" y="1"/>
                    </a:lnTo>
                    <a:lnTo>
                      <a:pt x="757" y="0"/>
                    </a:lnTo>
                    <a:lnTo>
                      <a:pt x="725" y="0"/>
                    </a:lnTo>
                    <a:lnTo>
                      <a:pt x="725" y="0"/>
                    </a:lnTo>
                    <a:lnTo>
                      <a:pt x="672" y="0"/>
                    </a:lnTo>
                    <a:lnTo>
                      <a:pt x="621" y="2"/>
                    </a:lnTo>
                    <a:lnTo>
                      <a:pt x="571" y="5"/>
                    </a:lnTo>
                    <a:lnTo>
                      <a:pt x="521" y="10"/>
                    </a:lnTo>
                    <a:lnTo>
                      <a:pt x="473" y="16"/>
                    </a:lnTo>
                    <a:lnTo>
                      <a:pt x="428" y="22"/>
                    </a:lnTo>
                    <a:lnTo>
                      <a:pt x="381" y="31"/>
                    </a:lnTo>
                    <a:lnTo>
                      <a:pt x="336" y="40"/>
                    </a:lnTo>
                    <a:lnTo>
                      <a:pt x="292" y="52"/>
                    </a:lnTo>
                    <a:lnTo>
                      <a:pt x="249" y="65"/>
                    </a:lnTo>
                    <a:lnTo>
                      <a:pt x="207" y="79"/>
                    </a:lnTo>
                    <a:lnTo>
                      <a:pt x="165" y="95"/>
                    </a:lnTo>
                    <a:lnTo>
                      <a:pt x="123" y="112"/>
                    </a:lnTo>
                    <a:lnTo>
                      <a:pt x="81" y="130"/>
                    </a:lnTo>
                    <a:lnTo>
                      <a:pt x="41" y="151"/>
                    </a:lnTo>
                    <a:lnTo>
                      <a:pt x="0" y="174"/>
                    </a:lnTo>
                    <a:lnTo>
                      <a:pt x="413" y="581"/>
                    </a:lnTo>
                    <a:lnTo>
                      <a:pt x="413" y="581"/>
                    </a:lnTo>
                    <a:lnTo>
                      <a:pt x="466" y="577"/>
                    </a:lnTo>
                    <a:lnTo>
                      <a:pt x="519" y="573"/>
                    </a:lnTo>
                    <a:lnTo>
                      <a:pt x="574" y="570"/>
                    </a:lnTo>
                    <a:lnTo>
                      <a:pt x="629" y="569"/>
                    </a:lnTo>
                    <a:lnTo>
                      <a:pt x="629" y="569"/>
                    </a:lnTo>
                    <a:lnTo>
                      <a:pt x="677" y="569"/>
                    </a:lnTo>
                    <a:lnTo>
                      <a:pt x="723" y="572"/>
                    </a:lnTo>
                    <a:lnTo>
                      <a:pt x="769" y="573"/>
                    </a:lnTo>
                    <a:lnTo>
                      <a:pt x="813" y="577"/>
                    </a:lnTo>
                    <a:lnTo>
                      <a:pt x="857" y="580"/>
                    </a:lnTo>
                    <a:lnTo>
                      <a:pt x="898" y="585"/>
                    </a:lnTo>
                    <a:lnTo>
                      <a:pt x="939" y="590"/>
                    </a:lnTo>
                    <a:lnTo>
                      <a:pt x="979" y="596"/>
                    </a:lnTo>
                    <a:lnTo>
                      <a:pt x="1015" y="604"/>
                    </a:lnTo>
                    <a:lnTo>
                      <a:pt x="1052" y="611"/>
                    </a:lnTo>
                    <a:lnTo>
                      <a:pt x="1088" y="620"/>
                    </a:lnTo>
                    <a:lnTo>
                      <a:pt x="1123" y="629"/>
                    </a:lnTo>
                    <a:lnTo>
                      <a:pt x="1156" y="639"/>
                    </a:lnTo>
                    <a:lnTo>
                      <a:pt x="1188" y="650"/>
                    </a:lnTo>
                    <a:lnTo>
                      <a:pt x="1218" y="662"/>
                    </a:lnTo>
                    <a:lnTo>
                      <a:pt x="1247" y="674"/>
                    </a:lnTo>
                    <a:lnTo>
                      <a:pt x="1247" y="469"/>
                    </a:lnTo>
                    <a:close/>
                  </a:path>
                </a:pathLst>
              </a:custGeom>
              <a:solidFill>
                <a:srgbClr val="E2E6ED"/>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solidFill>
                    <a:srgbClr val="38424F"/>
                  </a:solidFill>
                </a:endParaRPr>
              </a:p>
            </p:txBody>
          </p:sp>
        </p:grpSp>
      </p:grpSp>
      <p:sp>
        <p:nvSpPr>
          <p:cNvPr id="28" name="TextBox 27"/>
          <p:cNvSpPr txBox="1"/>
          <p:nvPr userDrawn="1"/>
        </p:nvSpPr>
        <p:spPr>
          <a:xfrm>
            <a:off x="405379" y="3908928"/>
            <a:ext cx="3448380" cy="1077218"/>
          </a:xfrm>
          <a:prstGeom prst="rect">
            <a:avLst/>
          </a:prstGeom>
          <a:noFill/>
        </p:spPr>
        <p:txBody>
          <a:bodyPr wrap="none" rtlCol="0">
            <a:spAutoFit/>
          </a:bodyPr>
          <a:lstStyle/>
          <a:p>
            <a:r>
              <a:rPr lang="en-US" sz="6400" dirty="0">
                <a:solidFill>
                  <a:prstClr val="white"/>
                </a:solidFill>
                <a:latin typeface="Myriad Pro Light"/>
              </a:rPr>
              <a:t>thank you</a:t>
            </a:r>
          </a:p>
        </p:txBody>
      </p:sp>
    </p:spTree>
    <p:extLst>
      <p:ext uri="{BB962C8B-B14F-4D97-AF65-F5344CB8AC3E}">
        <p14:creationId xmlns:p14="http://schemas.microsoft.com/office/powerpoint/2010/main" val="115112384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a:xfrm>
            <a:off x="406402" y="6221350"/>
            <a:ext cx="461669"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5D73B403-459F-4913-B51C-E9E5DCFB7AF0}" type="slidenum">
              <a:rPr lang="en-US" smtClean="0">
                <a:solidFill>
                  <a:srgbClr val="38424F">
                    <a:tint val="75000"/>
                  </a:srgbClr>
                </a:solidFill>
              </a:rPr>
              <a:pPr/>
              <a:t>‹#›</a:t>
            </a:fld>
            <a:endParaRPr lang="en-US" dirty="0">
              <a:solidFill>
                <a:srgbClr val="38424F">
                  <a:tint val="75000"/>
                </a:srgbClr>
              </a:solidFill>
            </a:endParaRPr>
          </a:p>
        </p:txBody>
      </p:sp>
    </p:spTree>
    <p:extLst>
      <p:ext uri="{BB962C8B-B14F-4D97-AF65-F5344CB8AC3E}">
        <p14:creationId xmlns:p14="http://schemas.microsoft.com/office/powerpoint/2010/main" val="230129737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ransition>
    <p:fade/>
  </p:transition>
  <p:hf hdr="0" ftr="0" dt="0"/>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jpg"/><Relationship Id="rId7" Type="http://schemas.openxmlformats.org/officeDocument/2006/relationships/image" Target="../media/image12.jp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aka.ms/Pax8" TargetMode="Externa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EBDCB22-6A18-7547-ACF4-08A0269B6C20}"/>
              </a:ext>
            </a:extLst>
          </p:cNvPr>
          <p:cNvPicPr>
            <a:picLocks noChangeAspect="1"/>
          </p:cNvPicPr>
          <p:nvPr/>
        </p:nvPicPr>
        <p:blipFill>
          <a:blip r:embed="rId2"/>
          <a:stretch>
            <a:fillRect/>
          </a:stretch>
        </p:blipFill>
        <p:spPr>
          <a:xfrm>
            <a:off x="1740748" y="1938686"/>
            <a:ext cx="8927252" cy="5021580"/>
          </a:xfrm>
          <a:prstGeom prst="rect">
            <a:avLst/>
          </a:prstGeom>
        </p:spPr>
      </p:pic>
      <p:sp>
        <p:nvSpPr>
          <p:cNvPr id="3" name="Title 1">
            <a:extLst>
              <a:ext uri="{FF2B5EF4-FFF2-40B4-BE49-F238E27FC236}">
                <a16:creationId xmlns:a16="http://schemas.microsoft.com/office/drawing/2014/main" id="{08A211CC-9217-F841-B1EA-7908555FF015}"/>
              </a:ext>
            </a:extLst>
          </p:cNvPr>
          <p:cNvSpPr txBox="1">
            <a:spLocks/>
          </p:cNvSpPr>
          <p:nvPr/>
        </p:nvSpPr>
        <p:spPr>
          <a:xfrm>
            <a:off x="1524000" y="816583"/>
            <a:ext cx="9144000" cy="1049505"/>
          </a:xfrm>
          <a:prstGeom prst="rect">
            <a:avLst/>
          </a:prstGeom>
        </p:spPr>
        <p:txBody>
          <a:bodyPr>
            <a:normAutofit fontScale="97500"/>
          </a:bodyPr>
          <a:lstStyle>
            <a:lvl1pPr algn="ctr" defTabSz="1219170" rtl="0" eaLnBrk="1" latinLnBrk="0" hangingPunct="1">
              <a:spcBef>
                <a:spcPct val="0"/>
              </a:spcBef>
              <a:buNone/>
              <a:defRPr sz="5867" kern="1200">
                <a:solidFill>
                  <a:schemeClr val="tx1"/>
                </a:solidFill>
                <a:latin typeface="+mj-lt"/>
                <a:ea typeface="+mj-ea"/>
                <a:cs typeface="+mj-cs"/>
              </a:defRPr>
            </a:lvl1pPr>
          </a:lstStyle>
          <a:p>
            <a:r>
              <a:rPr lang="en-US" b="1" dirty="0">
                <a:solidFill>
                  <a:srgbClr val="60E855"/>
                </a:solidFill>
                <a:latin typeface="Century Gothic" charset="0"/>
                <a:ea typeface="Century Gothic" charset="0"/>
                <a:cs typeface="Century Gothic" charset="0"/>
              </a:rPr>
              <a:t>Welcome </a:t>
            </a:r>
            <a:r>
              <a:rPr lang="en-US" b="1" dirty="0">
                <a:solidFill>
                  <a:schemeClr val="bg2">
                    <a:lumMod val="10000"/>
                  </a:schemeClr>
                </a:solidFill>
                <a:latin typeface="Century Gothic" charset="0"/>
                <a:ea typeface="Century Gothic" charset="0"/>
                <a:cs typeface="Century Gothic" charset="0"/>
              </a:rPr>
              <a:t>to Bootcamp!</a:t>
            </a:r>
            <a:endParaRPr lang="en-US" dirty="0">
              <a:solidFill>
                <a:schemeClr val="bg2">
                  <a:lumMod val="10000"/>
                </a:schemeClr>
              </a:solidFill>
              <a:latin typeface="Century Gothic" charset="0"/>
              <a:ea typeface="Century Gothic" charset="0"/>
              <a:cs typeface="Century Gothic" charset="0"/>
            </a:endParaRPr>
          </a:p>
        </p:txBody>
      </p:sp>
      <p:pic>
        <p:nvPicPr>
          <p:cNvPr id="9" name="Picture 8">
            <a:extLst>
              <a:ext uri="{FF2B5EF4-FFF2-40B4-BE49-F238E27FC236}">
                <a16:creationId xmlns:a16="http://schemas.microsoft.com/office/drawing/2014/main" id="{388A68F0-EE87-3741-B612-A877626837AD}"/>
              </a:ext>
            </a:extLst>
          </p:cNvPr>
          <p:cNvPicPr>
            <a:picLocks noChangeAspect="1"/>
          </p:cNvPicPr>
          <p:nvPr/>
        </p:nvPicPr>
        <p:blipFill>
          <a:blip r:embed="rId3"/>
          <a:stretch>
            <a:fillRect/>
          </a:stretch>
        </p:blipFill>
        <p:spPr>
          <a:xfrm>
            <a:off x="9088938" y="5009304"/>
            <a:ext cx="3468712" cy="1951150"/>
          </a:xfrm>
          <a:prstGeom prst="rect">
            <a:avLst/>
          </a:prstGeom>
        </p:spPr>
      </p:pic>
      <p:sp>
        <p:nvSpPr>
          <p:cNvPr id="6" name="TextBox 5">
            <a:extLst>
              <a:ext uri="{FF2B5EF4-FFF2-40B4-BE49-F238E27FC236}">
                <a16:creationId xmlns:a16="http://schemas.microsoft.com/office/drawing/2014/main" id="{1C296783-E1BE-AF46-8259-C77357C57DFD}"/>
              </a:ext>
            </a:extLst>
          </p:cNvPr>
          <p:cNvSpPr txBox="1"/>
          <p:nvPr/>
        </p:nvSpPr>
        <p:spPr>
          <a:xfrm>
            <a:off x="3155350" y="5009560"/>
            <a:ext cx="6103089" cy="523221"/>
          </a:xfrm>
          <a:prstGeom prst="rect">
            <a:avLst/>
          </a:prstGeom>
          <a:noFill/>
        </p:spPr>
        <p:txBody>
          <a:bodyPr wrap="square" rtlCol="0">
            <a:spAutoFit/>
          </a:bodyPr>
          <a:lstStyle/>
          <a:p>
            <a:r>
              <a:rPr lang="en-US" sz="2800" b="1" dirty="0">
                <a:solidFill>
                  <a:schemeClr val="bg2">
                    <a:lumMod val="10000"/>
                  </a:schemeClr>
                </a:solidFill>
                <a:latin typeface="Century Gothic" panose="020B0502020202020204" pitchFamily="34" charset="0"/>
              </a:rPr>
              <a:t>- YOUR FLIGHT PLAN TO SUCCESS -</a:t>
            </a:r>
          </a:p>
        </p:txBody>
      </p:sp>
      <p:pic>
        <p:nvPicPr>
          <p:cNvPr id="7" name="Picture 6">
            <a:extLst>
              <a:ext uri="{FF2B5EF4-FFF2-40B4-BE49-F238E27FC236}">
                <a16:creationId xmlns:a16="http://schemas.microsoft.com/office/drawing/2014/main" id="{A2C096B9-7AF7-CA41-94DC-AB05EEDB8C17}"/>
              </a:ext>
            </a:extLst>
          </p:cNvPr>
          <p:cNvPicPr>
            <a:picLocks noChangeAspect="1"/>
          </p:cNvPicPr>
          <p:nvPr/>
        </p:nvPicPr>
        <p:blipFill>
          <a:blip r:embed="rId4"/>
          <a:stretch>
            <a:fillRect/>
          </a:stretch>
        </p:blipFill>
        <p:spPr>
          <a:xfrm>
            <a:off x="5528096" y="2191425"/>
            <a:ext cx="3134730" cy="1407695"/>
          </a:xfrm>
          <a:prstGeom prst="rect">
            <a:avLst/>
          </a:prstGeom>
        </p:spPr>
      </p:pic>
      <p:pic>
        <p:nvPicPr>
          <p:cNvPr id="11" name="Picture 10">
            <a:extLst>
              <a:ext uri="{FF2B5EF4-FFF2-40B4-BE49-F238E27FC236}">
                <a16:creationId xmlns:a16="http://schemas.microsoft.com/office/drawing/2014/main" id="{8B62678C-2F09-3547-8107-81F8B62B12F2}"/>
              </a:ext>
            </a:extLst>
          </p:cNvPr>
          <p:cNvPicPr>
            <a:picLocks noChangeAspect="1"/>
          </p:cNvPicPr>
          <p:nvPr/>
        </p:nvPicPr>
        <p:blipFill>
          <a:blip r:embed="rId5"/>
          <a:stretch>
            <a:fillRect/>
          </a:stretch>
        </p:blipFill>
        <p:spPr>
          <a:xfrm>
            <a:off x="3772036" y="2425680"/>
            <a:ext cx="1384062" cy="910225"/>
          </a:xfrm>
          <a:prstGeom prst="rect">
            <a:avLst/>
          </a:prstGeom>
        </p:spPr>
      </p:pic>
      <p:sp>
        <p:nvSpPr>
          <p:cNvPr id="13" name="TextBox 12">
            <a:extLst>
              <a:ext uri="{FF2B5EF4-FFF2-40B4-BE49-F238E27FC236}">
                <a16:creationId xmlns:a16="http://schemas.microsoft.com/office/drawing/2014/main" id="{3E65BFBE-A0D3-A146-B8B2-0E9994FF0E44}"/>
              </a:ext>
            </a:extLst>
          </p:cNvPr>
          <p:cNvSpPr txBox="1"/>
          <p:nvPr/>
        </p:nvSpPr>
        <p:spPr>
          <a:xfrm>
            <a:off x="5293525" y="2549405"/>
            <a:ext cx="362998" cy="707886"/>
          </a:xfrm>
          <a:prstGeom prst="rect">
            <a:avLst/>
          </a:prstGeom>
          <a:noFill/>
        </p:spPr>
        <p:txBody>
          <a:bodyPr wrap="square" rtlCol="0">
            <a:spAutoFit/>
          </a:bodyPr>
          <a:lstStyle/>
          <a:p>
            <a:r>
              <a:rPr lang="en-US" sz="4000" b="1" dirty="0">
                <a:latin typeface="Proxima Nova Extrabold" panose="02000506030000020004" pitchFamily="2" charset="0"/>
              </a:rPr>
              <a:t>+</a:t>
            </a:r>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6403" y="5922965"/>
            <a:ext cx="2005013" cy="437685"/>
          </a:xfrm>
          <a:prstGeom prst="rect">
            <a:avLst/>
          </a:prstGeom>
        </p:spPr>
      </p:pic>
    </p:spTree>
    <p:extLst>
      <p:ext uri="{BB962C8B-B14F-4D97-AF65-F5344CB8AC3E}">
        <p14:creationId xmlns:p14="http://schemas.microsoft.com/office/powerpoint/2010/main" val="42046018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A713A3-E451-AD43-BCEF-041FB7B29CFA}"/>
              </a:ext>
            </a:extLst>
          </p:cNvPr>
          <p:cNvPicPr>
            <a:picLocks noChangeAspect="1"/>
          </p:cNvPicPr>
          <p:nvPr/>
        </p:nvPicPr>
        <p:blipFill rotWithShape="1">
          <a:blip r:embed="rId2" cstate="email">
            <a:alphaModFix amt="15000"/>
            <a:extLst>
              <a:ext uri="{28A0092B-C50C-407E-A947-70E740481C1C}">
                <a14:useLocalDpi xmlns:a14="http://schemas.microsoft.com/office/drawing/2010/main"/>
              </a:ext>
            </a:extLst>
          </a:blip>
          <a:srcRect/>
          <a:stretch/>
        </p:blipFill>
        <p:spPr>
          <a:xfrm>
            <a:off x="7360170" y="1445270"/>
            <a:ext cx="4831830" cy="5435809"/>
          </a:xfrm>
          <a:prstGeom prst="rect">
            <a:avLst/>
          </a:prstGeom>
        </p:spPr>
      </p:pic>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2</a:t>
            </a:fld>
            <a:endParaRPr lang="en-US" dirty="0">
              <a:solidFill>
                <a:srgbClr val="0078BB"/>
              </a:solidFill>
            </a:endParaRPr>
          </a:p>
        </p:txBody>
      </p:sp>
      <p:sp>
        <p:nvSpPr>
          <p:cNvPr id="8" name="TextBox 7">
            <a:extLst>
              <a:ext uri="{FF2B5EF4-FFF2-40B4-BE49-F238E27FC236}">
                <a16:creationId xmlns:a16="http://schemas.microsoft.com/office/drawing/2014/main" id="{9ADB6F73-615F-1A44-8802-C80C6F52835F}"/>
              </a:ext>
            </a:extLst>
          </p:cNvPr>
          <p:cNvSpPr txBox="1"/>
          <p:nvPr/>
        </p:nvSpPr>
        <p:spPr>
          <a:xfrm>
            <a:off x="406402" y="375528"/>
            <a:ext cx="8465749" cy="784830"/>
          </a:xfrm>
          <a:prstGeom prst="rect">
            <a:avLst/>
          </a:prstGeom>
          <a:noFill/>
        </p:spPr>
        <p:txBody>
          <a:bodyPr wrap="square" rtlCol="0">
            <a:spAutoFit/>
          </a:bodyPr>
          <a:lstStyle/>
          <a:p>
            <a:r>
              <a:rPr lang="en-US" sz="4500" b="1" dirty="0">
                <a:solidFill>
                  <a:srgbClr val="72F04B"/>
                </a:solidFill>
                <a:latin typeface="Century Gothic" charset="0"/>
                <a:ea typeface="Century Gothic" charset="0"/>
                <a:cs typeface="Century Gothic" charset="0"/>
              </a:rPr>
              <a:t>What </a:t>
            </a:r>
            <a:r>
              <a:rPr lang="en-US" sz="4500" b="1" dirty="0">
                <a:solidFill>
                  <a:schemeClr val="bg2">
                    <a:lumMod val="10000"/>
                  </a:schemeClr>
                </a:solidFill>
                <a:latin typeface="Century Gothic" charset="0"/>
                <a:ea typeface="Century Gothic" charset="0"/>
                <a:cs typeface="Century Gothic" charset="0"/>
              </a:rPr>
              <a:t>to Expect</a:t>
            </a:r>
          </a:p>
        </p:txBody>
      </p:sp>
      <p:sp>
        <p:nvSpPr>
          <p:cNvPr id="12" name="TextBox 11"/>
          <p:cNvSpPr txBox="1"/>
          <p:nvPr/>
        </p:nvSpPr>
        <p:spPr>
          <a:xfrm>
            <a:off x="406399" y="1445270"/>
            <a:ext cx="8751889" cy="7109639"/>
          </a:xfrm>
          <a:prstGeom prst="rect">
            <a:avLst/>
          </a:prstGeom>
          <a:noFill/>
        </p:spPr>
        <p:txBody>
          <a:bodyPr wrap="square" rtlCol="0">
            <a:spAutoFit/>
          </a:bodyPr>
          <a:lstStyle/>
          <a:p>
            <a:r>
              <a:rPr lang="en-US" sz="2400" dirty="0">
                <a:solidFill>
                  <a:schemeClr val="bg2">
                    <a:lumMod val="10000"/>
                  </a:schemeClr>
                </a:solidFill>
                <a:latin typeface="Century Gothic" panose="020B0502020202020204" pitchFamily="34" charset="0"/>
              </a:rPr>
              <a:t>This Bootcamp is designed to help you grow and accelerate your Microsoft Azure knowledge.</a:t>
            </a:r>
          </a:p>
          <a:p>
            <a:endParaRPr lang="en-US" sz="2400" dirty="0">
              <a:solidFill>
                <a:schemeClr val="bg2">
                  <a:lumMod val="10000"/>
                </a:schemeClr>
              </a:solidFill>
              <a:latin typeface="Century Gothic" panose="020B0502020202020204" pitchFamily="34" charset="0"/>
            </a:endParaRPr>
          </a:p>
          <a:p>
            <a:r>
              <a:rPr lang="en-US" sz="2400" dirty="0">
                <a:solidFill>
                  <a:schemeClr val="bg2">
                    <a:lumMod val="10000"/>
                  </a:schemeClr>
                </a:solidFill>
                <a:latin typeface="Century Gothic" panose="020B0502020202020204" pitchFamily="34" charset="0"/>
              </a:rPr>
              <a:t>Over the next two days, you’ll receive:</a:t>
            </a:r>
          </a:p>
          <a:p>
            <a:endParaRPr lang="en-US" sz="2400" dirty="0">
              <a:solidFill>
                <a:schemeClr val="bg2">
                  <a:lumMod val="10000"/>
                </a:schemeClr>
              </a:solidFill>
              <a:latin typeface="Century Gothic" panose="020B0502020202020204" pitchFamily="34" charset="0"/>
            </a:endParaRPr>
          </a:p>
          <a:p>
            <a:pPr marL="342900" indent="-342900">
              <a:lnSpc>
                <a:spcPct val="150000"/>
              </a:lnSpc>
              <a:buFont typeface="Arial" charset="0"/>
              <a:buChar char="•"/>
            </a:pPr>
            <a:r>
              <a:rPr lang="en-US" sz="2400" dirty="0">
                <a:solidFill>
                  <a:schemeClr val="bg2">
                    <a:lumMod val="10000"/>
                  </a:schemeClr>
                </a:solidFill>
                <a:latin typeface="Century Gothic" panose="020B0502020202020204" pitchFamily="34" charset="0"/>
              </a:rPr>
              <a:t>Training sessions with Microsoft experts</a:t>
            </a:r>
          </a:p>
          <a:p>
            <a:pPr marL="342900" indent="-342900">
              <a:lnSpc>
                <a:spcPct val="150000"/>
              </a:lnSpc>
              <a:buFont typeface="Arial" charset="0"/>
              <a:buChar char="•"/>
            </a:pPr>
            <a:r>
              <a:rPr lang="en-US" sz="2400" dirty="0">
                <a:solidFill>
                  <a:schemeClr val="bg2">
                    <a:lumMod val="10000"/>
                  </a:schemeClr>
                </a:solidFill>
                <a:latin typeface="Century Gothic" panose="020B0502020202020204" pitchFamily="34" charset="0"/>
              </a:rPr>
              <a:t>Solution-focused technical labs </a:t>
            </a:r>
          </a:p>
          <a:p>
            <a:pPr marL="342900" indent="-342900">
              <a:lnSpc>
                <a:spcPct val="150000"/>
              </a:lnSpc>
              <a:buFont typeface="Arial" charset="0"/>
              <a:buChar char="•"/>
            </a:pPr>
            <a:r>
              <a:rPr lang="en-US" sz="2400" dirty="0">
                <a:solidFill>
                  <a:schemeClr val="bg2">
                    <a:lumMod val="10000"/>
                  </a:schemeClr>
                </a:solidFill>
                <a:latin typeface="Century Gothic" panose="020B0502020202020204" pitchFamily="34" charset="0"/>
              </a:rPr>
              <a:t>1-on-1 sessions with Pax8 engineers</a:t>
            </a:r>
          </a:p>
          <a:p>
            <a:pPr marL="800100" lvl="1" indent="-342900">
              <a:lnSpc>
                <a:spcPct val="150000"/>
              </a:lnSpc>
              <a:buFont typeface="Arial" charset="0"/>
              <a:buChar char="•"/>
            </a:pPr>
            <a:r>
              <a:rPr lang="en-US" sz="2400" dirty="0">
                <a:solidFill>
                  <a:schemeClr val="bg2">
                    <a:lumMod val="10000"/>
                  </a:schemeClr>
                </a:solidFill>
                <a:latin typeface="Century Gothic" panose="020B0502020202020204" pitchFamily="34" charset="0"/>
              </a:rPr>
              <a:t>120-day flight plan </a:t>
            </a:r>
          </a:p>
          <a:p>
            <a:pPr marL="342900" indent="-342900">
              <a:lnSpc>
                <a:spcPct val="150000"/>
              </a:lnSpc>
              <a:buFont typeface="Arial" charset="0"/>
              <a:buChar char="•"/>
            </a:pPr>
            <a:r>
              <a:rPr lang="en-US" sz="2400" dirty="0">
                <a:solidFill>
                  <a:schemeClr val="bg2">
                    <a:lumMod val="10000"/>
                  </a:schemeClr>
                </a:solidFill>
                <a:latin typeface="Century Gothic" panose="020B0502020202020204" pitchFamily="34" charset="0"/>
              </a:rPr>
              <a:t>Complimentary Wingman Professional Services </a:t>
            </a:r>
            <a:br>
              <a:rPr lang="en-US" sz="2400" dirty="0">
                <a:solidFill>
                  <a:schemeClr val="bg2">
                    <a:lumMod val="10000"/>
                  </a:schemeClr>
                </a:solidFill>
                <a:latin typeface="Century Gothic" panose="020B0502020202020204" pitchFamily="34" charset="0"/>
              </a:rPr>
            </a:br>
            <a:r>
              <a:rPr lang="en-US" sz="2400" dirty="0">
                <a:solidFill>
                  <a:schemeClr val="bg2">
                    <a:lumMod val="10000"/>
                  </a:schemeClr>
                </a:solidFill>
                <a:latin typeface="Century Gothic" panose="020B0502020202020204" pitchFamily="34" charset="0"/>
              </a:rPr>
              <a:t>from Pax8</a:t>
            </a:r>
          </a:p>
          <a:p>
            <a:pPr marL="342900" indent="-342900">
              <a:buFont typeface="Arial" charset="0"/>
              <a:buChar char="•"/>
            </a:pPr>
            <a:endParaRPr lang="en-US" sz="2400" dirty="0">
              <a:solidFill>
                <a:schemeClr val="bg2">
                  <a:lumMod val="10000"/>
                </a:schemeClr>
              </a:solidFill>
              <a:latin typeface="Century Gothic" panose="020B0502020202020204" pitchFamily="34" charset="0"/>
            </a:endParaRPr>
          </a:p>
          <a:p>
            <a:pPr marL="342900" indent="-342900">
              <a:buFont typeface="Arial" charset="0"/>
              <a:buChar char="•"/>
            </a:pPr>
            <a:endParaRPr lang="en-US" sz="2400" dirty="0">
              <a:solidFill>
                <a:schemeClr val="bg2">
                  <a:lumMod val="10000"/>
                </a:schemeClr>
              </a:solidFill>
              <a:latin typeface="Century Gothic" panose="020B0502020202020204" pitchFamily="34" charset="0"/>
            </a:endParaRPr>
          </a:p>
          <a:p>
            <a:endParaRPr lang="en-US" sz="2400" dirty="0">
              <a:solidFill>
                <a:schemeClr val="bg2">
                  <a:lumMod val="10000"/>
                </a:schemeClr>
              </a:solidFill>
              <a:latin typeface="Century Gothic" panose="020B0502020202020204" pitchFamily="34" charset="0"/>
            </a:endParaRPr>
          </a:p>
          <a:p>
            <a:endParaRPr lang="en-US" sz="2400" dirty="0">
              <a:solidFill>
                <a:schemeClr val="bg2">
                  <a:lumMod val="10000"/>
                </a:schemeClr>
              </a:solidFill>
              <a:latin typeface="Century Gothic" panose="020B0502020202020204" pitchFamily="34" charset="0"/>
            </a:endParaRPr>
          </a:p>
          <a:p>
            <a:endParaRPr lang="en-US" sz="2400" dirty="0">
              <a:solidFill>
                <a:schemeClr val="bg2">
                  <a:lumMod val="10000"/>
                </a:schemeClr>
              </a:solidFill>
              <a:latin typeface="Century Gothic" panose="020B0502020202020204" pitchFamily="34" charset="0"/>
            </a:endParaRPr>
          </a:p>
        </p:txBody>
      </p:sp>
      <p:pic>
        <p:nvPicPr>
          <p:cNvPr id="14" name="Picture 13">
            <a:extLst>
              <a:ext uri="{FF2B5EF4-FFF2-40B4-BE49-F238E27FC236}">
                <a16:creationId xmlns:a16="http://schemas.microsoft.com/office/drawing/2014/main" id="{FEBDCB22-6A18-7547-ACF4-08A0269B6C20}"/>
              </a:ext>
            </a:extLst>
          </p:cNvPr>
          <p:cNvPicPr>
            <a:picLocks noChangeAspect="1"/>
          </p:cNvPicPr>
          <p:nvPr/>
        </p:nvPicPr>
        <p:blipFill>
          <a:blip r:embed="rId3"/>
          <a:stretch>
            <a:fillRect/>
          </a:stretch>
        </p:blipFill>
        <p:spPr>
          <a:xfrm>
            <a:off x="8408760" y="-202325"/>
            <a:ext cx="3783240" cy="2128073"/>
          </a:xfrm>
          <a:prstGeom prst="rect">
            <a:avLst/>
          </a:prstGeom>
        </p:spPr>
      </p:pic>
      <p:pic>
        <p:nvPicPr>
          <p:cNvPr id="17" name="Picture 16">
            <a:extLst>
              <a:ext uri="{FF2B5EF4-FFF2-40B4-BE49-F238E27FC236}">
                <a16:creationId xmlns:a16="http://schemas.microsoft.com/office/drawing/2014/main" id="{33C5B1CF-273B-5143-A55D-E764F80D1657}"/>
              </a:ext>
            </a:extLst>
          </p:cNvPr>
          <p:cNvPicPr>
            <a:picLocks noChangeAspect="1"/>
          </p:cNvPicPr>
          <p:nvPr/>
        </p:nvPicPr>
        <p:blipFill>
          <a:blip r:embed="rId4"/>
          <a:stretch>
            <a:fillRect/>
          </a:stretch>
        </p:blipFill>
        <p:spPr>
          <a:xfrm>
            <a:off x="9840815" y="5811375"/>
            <a:ext cx="1946421" cy="874068"/>
          </a:xfrm>
          <a:prstGeom prst="rect">
            <a:avLst/>
          </a:prstGeom>
        </p:spPr>
      </p:pic>
      <p:pic>
        <p:nvPicPr>
          <p:cNvPr id="18" name="Picture 17">
            <a:extLst>
              <a:ext uri="{FF2B5EF4-FFF2-40B4-BE49-F238E27FC236}">
                <a16:creationId xmlns:a16="http://schemas.microsoft.com/office/drawing/2014/main" id="{D0B08BF2-5509-944D-A99B-BC9AF07D8FD2}"/>
              </a:ext>
            </a:extLst>
          </p:cNvPr>
          <p:cNvPicPr>
            <a:picLocks noChangeAspect="1"/>
          </p:cNvPicPr>
          <p:nvPr/>
        </p:nvPicPr>
        <p:blipFill>
          <a:blip r:embed="rId5"/>
          <a:stretch>
            <a:fillRect/>
          </a:stretch>
        </p:blipFill>
        <p:spPr>
          <a:xfrm>
            <a:off x="8837084" y="5967383"/>
            <a:ext cx="859394" cy="565177"/>
          </a:xfrm>
          <a:prstGeom prst="rect">
            <a:avLst/>
          </a:prstGeom>
        </p:spPr>
      </p:pic>
      <p:sp>
        <p:nvSpPr>
          <p:cNvPr id="19" name="TextBox 18">
            <a:extLst>
              <a:ext uri="{FF2B5EF4-FFF2-40B4-BE49-F238E27FC236}">
                <a16:creationId xmlns:a16="http://schemas.microsoft.com/office/drawing/2014/main" id="{FD7672BA-2A9E-7C4C-9D67-AC589CBB65F4}"/>
              </a:ext>
            </a:extLst>
          </p:cNvPr>
          <p:cNvSpPr txBox="1"/>
          <p:nvPr/>
        </p:nvSpPr>
        <p:spPr>
          <a:xfrm>
            <a:off x="9695402" y="6015617"/>
            <a:ext cx="1510074"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12236839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3</a:t>
            </a:fld>
            <a:endParaRPr lang="en-US" dirty="0">
              <a:solidFill>
                <a:srgbClr val="0078BB"/>
              </a:solidFill>
            </a:endParaRPr>
          </a:p>
        </p:txBody>
      </p:sp>
      <p:sp>
        <p:nvSpPr>
          <p:cNvPr id="8" name="TextBox 7">
            <a:extLst>
              <a:ext uri="{FF2B5EF4-FFF2-40B4-BE49-F238E27FC236}">
                <a16:creationId xmlns:a16="http://schemas.microsoft.com/office/drawing/2014/main" id="{9ADB6F73-615F-1A44-8802-C80C6F52835F}"/>
              </a:ext>
            </a:extLst>
          </p:cNvPr>
          <p:cNvSpPr txBox="1"/>
          <p:nvPr/>
        </p:nvSpPr>
        <p:spPr>
          <a:xfrm>
            <a:off x="406402" y="375528"/>
            <a:ext cx="8465749" cy="784830"/>
          </a:xfrm>
          <a:prstGeom prst="rect">
            <a:avLst/>
          </a:prstGeom>
          <a:noFill/>
        </p:spPr>
        <p:txBody>
          <a:bodyPr wrap="square" rtlCol="0">
            <a:spAutoFit/>
          </a:bodyPr>
          <a:lstStyle/>
          <a:p>
            <a:r>
              <a:rPr lang="en-US" sz="4500" b="1" dirty="0">
                <a:solidFill>
                  <a:srgbClr val="72F04B"/>
                </a:solidFill>
                <a:latin typeface="Century Gothic" charset="0"/>
                <a:ea typeface="Century Gothic" charset="0"/>
                <a:cs typeface="Century Gothic" charset="0"/>
              </a:rPr>
              <a:t>Meet </a:t>
            </a:r>
            <a:r>
              <a:rPr lang="en-US" sz="4500" b="1" dirty="0">
                <a:solidFill>
                  <a:schemeClr val="bg2">
                    <a:lumMod val="10000"/>
                  </a:schemeClr>
                </a:solidFill>
                <a:latin typeface="Century Gothic" charset="0"/>
                <a:ea typeface="Century Gothic" charset="0"/>
                <a:cs typeface="Century Gothic" charset="0"/>
              </a:rPr>
              <a:t>the Engineers</a:t>
            </a:r>
          </a:p>
        </p:txBody>
      </p:sp>
      <p:pic>
        <p:nvPicPr>
          <p:cNvPr id="14" name="Picture 13">
            <a:extLst>
              <a:ext uri="{FF2B5EF4-FFF2-40B4-BE49-F238E27FC236}">
                <a16:creationId xmlns:a16="http://schemas.microsoft.com/office/drawing/2014/main" id="{FEBDCB22-6A18-7547-ACF4-08A0269B6C20}"/>
              </a:ext>
            </a:extLst>
          </p:cNvPr>
          <p:cNvPicPr>
            <a:picLocks noChangeAspect="1"/>
          </p:cNvPicPr>
          <p:nvPr/>
        </p:nvPicPr>
        <p:blipFill>
          <a:blip r:embed="rId2"/>
          <a:stretch>
            <a:fillRect/>
          </a:stretch>
        </p:blipFill>
        <p:spPr>
          <a:xfrm>
            <a:off x="8408760" y="-202325"/>
            <a:ext cx="3783240" cy="2128073"/>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9169" y="1160358"/>
            <a:ext cx="1719317" cy="25789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5736" y="3884663"/>
            <a:ext cx="1719317" cy="2578975"/>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52601" y="1160358"/>
            <a:ext cx="1719317" cy="2578975"/>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49169" y="3884663"/>
            <a:ext cx="1719317" cy="2578975"/>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5737" y="1160358"/>
            <a:ext cx="1719317" cy="2578975"/>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52601" y="3884663"/>
            <a:ext cx="1719317" cy="2578975"/>
          </a:xfrm>
          <a:prstGeom prst="rect">
            <a:avLst/>
          </a:prstGeom>
        </p:spPr>
      </p:pic>
      <p:sp>
        <p:nvSpPr>
          <p:cNvPr id="10" name="TextBox 9"/>
          <p:cNvSpPr txBox="1"/>
          <p:nvPr/>
        </p:nvSpPr>
        <p:spPr>
          <a:xfrm>
            <a:off x="3323242" y="2126679"/>
            <a:ext cx="1206947" cy="646331"/>
          </a:xfrm>
          <a:prstGeom prst="rect">
            <a:avLst/>
          </a:prstGeom>
          <a:noFill/>
        </p:spPr>
        <p:txBody>
          <a:bodyPr wrap="square" rtlCol="0">
            <a:spAutoFit/>
          </a:bodyPr>
          <a:lstStyle/>
          <a:p>
            <a:r>
              <a:rPr lang="en-US" b="1" dirty="0">
                <a:latin typeface="Century Gothic" charset="0"/>
                <a:ea typeface="Century Gothic" charset="0"/>
                <a:cs typeface="Century Gothic" charset="0"/>
              </a:rPr>
              <a:t>Blake </a:t>
            </a:r>
            <a:r>
              <a:rPr lang="en-US" b="1" dirty="0" err="1">
                <a:latin typeface="Century Gothic" charset="0"/>
                <a:ea typeface="Century Gothic" charset="0"/>
                <a:cs typeface="Century Gothic" charset="0"/>
              </a:rPr>
              <a:t>Closner</a:t>
            </a:r>
            <a:endParaRPr lang="en-US" b="1" dirty="0">
              <a:latin typeface="Century Gothic" charset="0"/>
              <a:ea typeface="Century Gothic" charset="0"/>
              <a:cs typeface="Century Gothic" charset="0"/>
            </a:endParaRPr>
          </a:p>
        </p:txBody>
      </p:sp>
      <p:sp>
        <p:nvSpPr>
          <p:cNvPr id="20" name="TextBox 19"/>
          <p:cNvSpPr txBox="1"/>
          <p:nvPr/>
        </p:nvSpPr>
        <p:spPr>
          <a:xfrm>
            <a:off x="3323243" y="4850984"/>
            <a:ext cx="1206947" cy="646331"/>
          </a:xfrm>
          <a:prstGeom prst="rect">
            <a:avLst/>
          </a:prstGeom>
          <a:noFill/>
        </p:spPr>
        <p:txBody>
          <a:bodyPr wrap="square" rtlCol="0">
            <a:spAutoFit/>
          </a:bodyPr>
          <a:lstStyle/>
          <a:p>
            <a:r>
              <a:rPr lang="en-US" b="1" dirty="0">
                <a:latin typeface="Century Gothic" charset="0"/>
                <a:ea typeface="Century Gothic" charset="0"/>
                <a:cs typeface="Century Gothic" charset="0"/>
              </a:rPr>
              <a:t>Flavius</a:t>
            </a:r>
            <a:br>
              <a:rPr lang="en-US" b="1" dirty="0">
                <a:latin typeface="Century Gothic" charset="0"/>
                <a:ea typeface="Century Gothic" charset="0"/>
                <a:cs typeface="Century Gothic" charset="0"/>
              </a:rPr>
            </a:br>
            <a:r>
              <a:rPr lang="en-US" b="1" dirty="0" err="1">
                <a:latin typeface="Century Gothic" charset="0"/>
                <a:ea typeface="Century Gothic" charset="0"/>
                <a:cs typeface="Century Gothic" charset="0"/>
              </a:rPr>
              <a:t>Toma</a:t>
            </a:r>
            <a:endParaRPr lang="en-US" b="1" dirty="0">
              <a:latin typeface="Century Gothic" charset="0"/>
              <a:ea typeface="Century Gothic" charset="0"/>
              <a:cs typeface="Century Gothic" charset="0"/>
            </a:endParaRPr>
          </a:p>
        </p:txBody>
      </p:sp>
      <p:sp>
        <p:nvSpPr>
          <p:cNvPr id="21" name="TextBox 20"/>
          <p:cNvSpPr txBox="1"/>
          <p:nvPr/>
        </p:nvSpPr>
        <p:spPr>
          <a:xfrm>
            <a:off x="6825337" y="2126679"/>
            <a:ext cx="1206947" cy="646331"/>
          </a:xfrm>
          <a:prstGeom prst="rect">
            <a:avLst/>
          </a:prstGeom>
          <a:noFill/>
        </p:spPr>
        <p:txBody>
          <a:bodyPr wrap="square" rtlCol="0">
            <a:spAutoFit/>
          </a:bodyPr>
          <a:lstStyle/>
          <a:p>
            <a:r>
              <a:rPr lang="en-US" b="1">
                <a:latin typeface="Century Gothic" charset="0"/>
                <a:ea typeface="Century Gothic" charset="0"/>
                <a:cs typeface="Century Gothic" charset="0"/>
              </a:rPr>
              <a:t>Aaron</a:t>
            </a:r>
            <a:br>
              <a:rPr lang="en-US" b="1">
                <a:latin typeface="Century Gothic" charset="0"/>
                <a:ea typeface="Century Gothic" charset="0"/>
                <a:cs typeface="Century Gothic" charset="0"/>
              </a:rPr>
            </a:br>
            <a:r>
              <a:rPr lang="en-US" b="1">
                <a:latin typeface="Century Gothic" charset="0"/>
                <a:ea typeface="Century Gothic" charset="0"/>
                <a:cs typeface="Century Gothic" charset="0"/>
              </a:rPr>
              <a:t>Garza</a:t>
            </a:r>
            <a:endParaRPr lang="en-US" b="1" dirty="0">
              <a:latin typeface="Century Gothic" charset="0"/>
              <a:ea typeface="Century Gothic" charset="0"/>
              <a:cs typeface="Century Gothic" charset="0"/>
            </a:endParaRPr>
          </a:p>
        </p:txBody>
      </p:sp>
      <p:sp>
        <p:nvSpPr>
          <p:cNvPr id="22" name="TextBox 21"/>
          <p:cNvSpPr txBox="1"/>
          <p:nvPr/>
        </p:nvSpPr>
        <p:spPr>
          <a:xfrm>
            <a:off x="6842181" y="4850984"/>
            <a:ext cx="1206947" cy="646331"/>
          </a:xfrm>
          <a:prstGeom prst="rect">
            <a:avLst/>
          </a:prstGeom>
          <a:noFill/>
        </p:spPr>
        <p:txBody>
          <a:bodyPr wrap="square" rtlCol="0">
            <a:spAutoFit/>
          </a:bodyPr>
          <a:lstStyle/>
          <a:p>
            <a:r>
              <a:rPr lang="en-US" b="1" dirty="0">
                <a:latin typeface="Century Gothic" charset="0"/>
                <a:ea typeface="Century Gothic" charset="0"/>
                <a:cs typeface="Century Gothic" charset="0"/>
              </a:rPr>
              <a:t>Stephen</a:t>
            </a:r>
            <a:br>
              <a:rPr lang="en-US" b="1" dirty="0">
                <a:latin typeface="Century Gothic" charset="0"/>
                <a:ea typeface="Century Gothic" charset="0"/>
                <a:cs typeface="Century Gothic" charset="0"/>
              </a:rPr>
            </a:br>
            <a:r>
              <a:rPr lang="en-US" b="1" dirty="0">
                <a:latin typeface="Century Gothic" charset="0"/>
                <a:ea typeface="Century Gothic" charset="0"/>
                <a:cs typeface="Century Gothic" charset="0"/>
              </a:rPr>
              <a:t>Slattery</a:t>
            </a:r>
          </a:p>
        </p:txBody>
      </p:sp>
      <p:sp>
        <p:nvSpPr>
          <p:cNvPr id="23" name="TextBox 22"/>
          <p:cNvSpPr txBox="1"/>
          <p:nvPr/>
        </p:nvSpPr>
        <p:spPr>
          <a:xfrm>
            <a:off x="10371918" y="2126678"/>
            <a:ext cx="1206947" cy="646331"/>
          </a:xfrm>
          <a:prstGeom prst="rect">
            <a:avLst/>
          </a:prstGeom>
          <a:noFill/>
        </p:spPr>
        <p:txBody>
          <a:bodyPr wrap="square" rtlCol="0">
            <a:spAutoFit/>
          </a:bodyPr>
          <a:lstStyle/>
          <a:p>
            <a:r>
              <a:rPr lang="en-US" b="1" dirty="0">
                <a:latin typeface="Century Gothic" charset="0"/>
                <a:ea typeface="Century Gothic" charset="0"/>
                <a:cs typeface="Century Gothic" charset="0"/>
              </a:rPr>
              <a:t>John </a:t>
            </a:r>
            <a:br>
              <a:rPr lang="en-US" b="1" dirty="0">
                <a:latin typeface="Century Gothic" charset="0"/>
                <a:ea typeface="Century Gothic" charset="0"/>
                <a:cs typeface="Century Gothic" charset="0"/>
              </a:rPr>
            </a:br>
            <a:r>
              <a:rPr lang="en-US" b="1" dirty="0" err="1">
                <a:latin typeface="Century Gothic" charset="0"/>
                <a:ea typeface="Century Gothic" charset="0"/>
                <a:cs typeface="Century Gothic" charset="0"/>
              </a:rPr>
              <a:t>Sonnier</a:t>
            </a:r>
            <a:endParaRPr lang="en-US" b="1" dirty="0">
              <a:latin typeface="Century Gothic" charset="0"/>
              <a:ea typeface="Century Gothic" charset="0"/>
              <a:cs typeface="Century Gothic" charset="0"/>
            </a:endParaRPr>
          </a:p>
        </p:txBody>
      </p:sp>
      <p:sp>
        <p:nvSpPr>
          <p:cNvPr id="24" name="TextBox 23"/>
          <p:cNvSpPr txBox="1"/>
          <p:nvPr/>
        </p:nvSpPr>
        <p:spPr>
          <a:xfrm>
            <a:off x="10371917" y="4850984"/>
            <a:ext cx="1206947" cy="646331"/>
          </a:xfrm>
          <a:prstGeom prst="rect">
            <a:avLst/>
          </a:prstGeom>
          <a:noFill/>
        </p:spPr>
        <p:txBody>
          <a:bodyPr wrap="square" rtlCol="0">
            <a:spAutoFit/>
          </a:bodyPr>
          <a:lstStyle/>
          <a:p>
            <a:r>
              <a:rPr lang="en-US" b="1" dirty="0">
                <a:latin typeface="Century Gothic" charset="0"/>
                <a:ea typeface="Century Gothic" charset="0"/>
                <a:cs typeface="Century Gothic" charset="0"/>
              </a:rPr>
              <a:t>Ryan </a:t>
            </a:r>
            <a:br>
              <a:rPr lang="en-US" b="1" dirty="0">
                <a:latin typeface="Century Gothic" charset="0"/>
                <a:ea typeface="Century Gothic" charset="0"/>
                <a:cs typeface="Century Gothic" charset="0"/>
              </a:rPr>
            </a:br>
            <a:r>
              <a:rPr lang="en-US" b="1" dirty="0">
                <a:latin typeface="Century Gothic" charset="0"/>
                <a:ea typeface="Century Gothic" charset="0"/>
                <a:cs typeface="Century Gothic" charset="0"/>
              </a:rPr>
              <a:t>Hughes</a:t>
            </a:r>
          </a:p>
        </p:txBody>
      </p:sp>
    </p:spTree>
    <p:extLst>
      <p:ext uri="{BB962C8B-B14F-4D97-AF65-F5344CB8AC3E}">
        <p14:creationId xmlns:p14="http://schemas.microsoft.com/office/powerpoint/2010/main" val="71692178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4</a:t>
            </a:fld>
            <a:endParaRPr lang="en-US" dirty="0">
              <a:solidFill>
                <a:srgbClr val="0078BB"/>
              </a:solidFill>
            </a:endParaRPr>
          </a:p>
        </p:txBody>
      </p:sp>
      <p:sp>
        <p:nvSpPr>
          <p:cNvPr id="5" name="TextBox 4">
            <a:extLst>
              <a:ext uri="{FF2B5EF4-FFF2-40B4-BE49-F238E27FC236}">
                <a16:creationId xmlns:a16="http://schemas.microsoft.com/office/drawing/2014/main" id="{F2A56691-EB2E-E04C-ACD8-B409CAC4AD83}"/>
              </a:ext>
            </a:extLst>
          </p:cNvPr>
          <p:cNvSpPr txBox="1"/>
          <p:nvPr/>
        </p:nvSpPr>
        <p:spPr>
          <a:xfrm>
            <a:off x="406402" y="1394929"/>
            <a:ext cx="8767577" cy="1431161"/>
          </a:xfrm>
          <a:prstGeom prst="rect">
            <a:avLst/>
          </a:prstGeom>
          <a:noFill/>
        </p:spPr>
        <p:txBody>
          <a:bodyPr wrap="square" rtlCol="0">
            <a:spAutoFit/>
          </a:bodyPr>
          <a:lstStyle/>
          <a:p>
            <a:pPr>
              <a:spcAft>
                <a:spcPts val="1800"/>
              </a:spcAft>
            </a:pPr>
            <a:r>
              <a:rPr lang="en-US" dirty="0">
                <a:solidFill>
                  <a:schemeClr val="bg2">
                    <a:lumMod val="10000"/>
                  </a:schemeClr>
                </a:solidFill>
                <a:latin typeface="Century Gothic" panose="020B0502020202020204" pitchFamily="34" charset="0"/>
              </a:rPr>
              <a:t>Our 3-phase approach is specifically designed for partners, no matter your Azure competency. During Bootcamp, Pax8 engineers will work one-on-one with you to cultivate any opportunities you have. </a:t>
            </a:r>
          </a:p>
          <a:p>
            <a:pPr>
              <a:spcAft>
                <a:spcPts val="1800"/>
              </a:spcAft>
            </a:pPr>
            <a:r>
              <a:rPr lang="en-US" b="1" dirty="0">
                <a:solidFill>
                  <a:schemeClr val="bg2">
                    <a:lumMod val="10000"/>
                  </a:schemeClr>
                </a:solidFill>
                <a:latin typeface="Century Gothic" panose="020B0502020202020204" pitchFamily="34" charset="0"/>
              </a:rPr>
              <a:t>You bring the opportunities. We create your custom flight plan.</a:t>
            </a:r>
          </a:p>
        </p:txBody>
      </p:sp>
      <p:sp>
        <p:nvSpPr>
          <p:cNvPr id="8" name="TextBox 7">
            <a:extLst>
              <a:ext uri="{FF2B5EF4-FFF2-40B4-BE49-F238E27FC236}">
                <a16:creationId xmlns:a16="http://schemas.microsoft.com/office/drawing/2014/main" id="{9ADB6F73-615F-1A44-8802-C80C6F52835F}"/>
              </a:ext>
            </a:extLst>
          </p:cNvPr>
          <p:cNvSpPr txBox="1"/>
          <p:nvPr/>
        </p:nvSpPr>
        <p:spPr>
          <a:xfrm>
            <a:off x="406402" y="375528"/>
            <a:ext cx="7913139" cy="784830"/>
          </a:xfrm>
          <a:prstGeom prst="rect">
            <a:avLst/>
          </a:prstGeom>
          <a:noFill/>
        </p:spPr>
        <p:txBody>
          <a:bodyPr wrap="square" rtlCol="0">
            <a:spAutoFit/>
          </a:bodyPr>
          <a:lstStyle/>
          <a:p>
            <a:r>
              <a:rPr lang="en-US" sz="4500" b="1" dirty="0">
                <a:solidFill>
                  <a:srgbClr val="72F04B"/>
                </a:solidFill>
                <a:latin typeface="Century Gothic" charset="0"/>
                <a:ea typeface="Century Gothic" charset="0"/>
                <a:cs typeface="Century Gothic" charset="0"/>
              </a:rPr>
              <a:t>Your </a:t>
            </a:r>
            <a:r>
              <a:rPr lang="en-US" sz="4500" b="1" dirty="0">
                <a:solidFill>
                  <a:schemeClr val="bg2">
                    <a:lumMod val="10000"/>
                  </a:schemeClr>
                </a:solidFill>
                <a:latin typeface="Century Gothic" charset="0"/>
                <a:ea typeface="Century Gothic" charset="0"/>
                <a:cs typeface="Century Gothic" charset="0"/>
              </a:rPr>
              <a:t>Flight Plan to Azure</a:t>
            </a:r>
          </a:p>
        </p:txBody>
      </p:sp>
      <p:pic>
        <p:nvPicPr>
          <p:cNvPr id="10" name="Picture 9">
            <a:extLst>
              <a:ext uri="{FF2B5EF4-FFF2-40B4-BE49-F238E27FC236}">
                <a16:creationId xmlns:a16="http://schemas.microsoft.com/office/drawing/2014/main" id="{FEBDCB22-6A18-7547-ACF4-08A0269B6C20}"/>
              </a:ext>
            </a:extLst>
          </p:cNvPr>
          <p:cNvPicPr>
            <a:picLocks noChangeAspect="1"/>
          </p:cNvPicPr>
          <p:nvPr/>
        </p:nvPicPr>
        <p:blipFill>
          <a:blip r:embed="rId2"/>
          <a:stretch>
            <a:fillRect/>
          </a:stretch>
        </p:blipFill>
        <p:spPr>
          <a:xfrm>
            <a:off x="8408760" y="-202325"/>
            <a:ext cx="3783240" cy="2128073"/>
          </a:xfrm>
          <a:prstGeom prst="rect">
            <a:avLst/>
          </a:prstGeom>
        </p:spPr>
      </p:pic>
      <p:cxnSp>
        <p:nvCxnSpPr>
          <p:cNvPr id="24" name="Straight Connector 23">
            <a:extLst>
              <a:ext uri="{FF2B5EF4-FFF2-40B4-BE49-F238E27FC236}">
                <a16:creationId xmlns:a16="http://schemas.microsoft.com/office/drawing/2014/main" id="{6B00AAD4-C2F8-2740-8F29-6C9781D4DEAF}"/>
              </a:ext>
            </a:extLst>
          </p:cNvPr>
          <p:cNvCxnSpPr/>
          <p:nvPr/>
        </p:nvCxnSpPr>
        <p:spPr>
          <a:xfrm>
            <a:off x="4130511" y="3688749"/>
            <a:ext cx="3192651" cy="0"/>
          </a:xfrm>
          <a:prstGeom prst="line">
            <a:avLst/>
          </a:prstGeom>
          <a:ln w="34925">
            <a:solidFill>
              <a:srgbClr val="72F04B"/>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77080AB-6E9E-B948-9675-1AAD751A5D25}"/>
              </a:ext>
            </a:extLst>
          </p:cNvPr>
          <p:cNvCxnSpPr/>
          <p:nvPr/>
        </p:nvCxnSpPr>
        <p:spPr>
          <a:xfrm>
            <a:off x="7666577" y="3673042"/>
            <a:ext cx="3192651" cy="0"/>
          </a:xfrm>
          <a:prstGeom prst="line">
            <a:avLst/>
          </a:prstGeom>
          <a:ln w="34925">
            <a:solidFill>
              <a:srgbClr val="72F04B"/>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97434F0-11D1-8A4D-866D-07EC53DF694A}"/>
              </a:ext>
            </a:extLst>
          </p:cNvPr>
          <p:cNvCxnSpPr/>
          <p:nvPr/>
        </p:nvCxnSpPr>
        <p:spPr>
          <a:xfrm>
            <a:off x="545207" y="3673042"/>
            <a:ext cx="3192651" cy="0"/>
          </a:xfrm>
          <a:prstGeom prst="line">
            <a:avLst/>
          </a:prstGeom>
          <a:ln w="34925">
            <a:solidFill>
              <a:srgbClr val="72F04B"/>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A1D356AF-3DC6-3F4E-8375-9F5A92C5A3FB}"/>
              </a:ext>
            </a:extLst>
          </p:cNvPr>
          <p:cNvSpPr/>
          <p:nvPr/>
        </p:nvSpPr>
        <p:spPr>
          <a:xfrm>
            <a:off x="545207" y="3134643"/>
            <a:ext cx="3192651" cy="523221"/>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1600"/>
              </a:spcAft>
              <a:buClrTx/>
              <a:buSzTx/>
              <a:buFontTx/>
              <a:buNone/>
              <a:tabLst/>
              <a:defRPr/>
            </a:pPr>
            <a:r>
              <a:rPr kumimoji="0" lang="en-US" sz="2800" b="1"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01</a:t>
            </a:r>
            <a:r>
              <a:rPr kumimoji="0" lang="en-US" sz="2800" b="0"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 Runway </a:t>
            </a:r>
          </a:p>
        </p:txBody>
      </p:sp>
      <p:sp>
        <p:nvSpPr>
          <p:cNvPr id="28" name="Rectangle 27">
            <a:extLst>
              <a:ext uri="{FF2B5EF4-FFF2-40B4-BE49-F238E27FC236}">
                <a16:creationId xmlns:a16="http://schemas.microsoft.com/office/drawing/2014/main" id="{868196C0-2B3B-AB4F-BDAE-EB61641B6D18}"/>
              </a:ext>
            </a:extLst>
          </p:cNvPr>
          <p:cNvSpPr/>
          <p:nvPr/>
        </p:nvSpPr>
        <p:spPr>
          <a:xfrm>
            <a:off x="4130511" y="3150350"/>
            <a:ext cx="3192651" cy="523221"/>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1600"/>
              </a:spcAft>
              <a:buClrTx/>
              <a:buSzTx/>
              <a:buFontTx/>
              <a:buNone/>
              <a:tabLst/>
              <a:defRPr/>
            </a:pPr>
            <a:r>
              <a:rPr kumimoji="0" lang="en-US" sz="2800" b="1"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02. </a:t>
            </a:r>
            <a:r>
              <a:rPr kumimoji="0" lang="en-US" sz="2800" b="0"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Take Off</a:t>
            </a:r>
          </a:p>
        </p:txBody>
      </p:sp>
      <p:sp>
        <p:nvSpPr>
          <p:cNvPr id="29" name="Rectangle 28">
            <a:extLst>
              <a:ext uri="{FF2B5EF4-FFF2-40B4-BE49-F238E27FC236}">
                <a16:creationId xmlns:a16="http://schemas.microsoft.com/office/drawing/2014/main" id="{E65B76DF-C3AD-224E-B370-C7978F118B52}"/>
              </a:ext>
            </a:extLst>
          </p:cNvPr>
          <p:cNvSpPr/>
          <p:nvPr/>
        </p:nvSpPr>
        <p:spPr>
          <a:xfrm>
            <a:off x="7750615" y="3134643"/>
            <a:ext cx="3192651" cy="523221"/>
          </a:xfrm>
          <a:prstGeom prst="rect">
            <a:avLst/>
          </a:prstGeom>
        </p:spPr>
        <p:txBody>
          <a:bodyPr wrap="square">
            <a:spAutoFit/>
          </a:bodyPr>
          <a:lstStyle/>
          <a:p>
            <a:pPr marL="0" marR="0" lvl="0" indent="0" algn="l" defTabSz="1219170" rtl="0" eaLnBrk="1" fontAlgn="auto" latinLnBrk="0" hangingPunct="1">
              <a:lnSpc>
                <a:spcPct val="100000"/>
              </a:lnSpc>
              <a:spcBef>
                <a:spcPts val="0"/>
              </a:spcBef>
              <a:spcAft>
                <a:spcPts val="1600"/>
              </a:spcAft>
              <a:buClrTx/>
              <a:buSzTx/>
              <a:buFontTx/>
              <a:buNone/>
              <a:tabLst/>
              <a:defRPr/>
            </a:pPr>
            <a:r>
              <a:rPr kumimoji="0" lang="en-US" sz="2800" b="1"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03. </a:t>
            </a:r>
            <a:r>
              <a:rPr kumimoji="0" lang="en-US" sz="2800" b="0" i="0" u="none" strike="noStrike" kern="1200" cap="none" spc="0" normalizeH="0" baseline="0" noProof="0" dirty="0">
                <a:ln>
                  <a:noFill/>
                </a:ln>
                <a:solidFill>
                  <a:srgbClr val="72F04B"/>
                </a:solidFill>
                <a:effectLst/>
                <a:uLnTx/>
                <a:uFillTx/>
                <a:latin typeface="Century Gothic" panose="020B0502020202020204" pitchFamily="34" charset="0"/>
                <a:ea typeface="+mn-ea"/>
                <a:cs typeface="+mn-cs"/>
              </a:rPr>
              <a:t>Landing</a:t>
            </a:r>
          </a:p>
        </p:txBody>
      </p:sp>
      <p:sp>
        <p:nvSpPr>
          <p:cNvPr id="30" name="TextBox 29">
            <a:extLst>
              <a:ext uri="{FF2B5EF4-FFF2-40B4-BE49-F238E27FC236}">
                <a16:creationId xmlns:a16="http://schemas.microsoft.com/office/drawing/2014/main" id="{D4326D6D-3AF4-9348-A9EC-7359BFE955D1}"/>
              </a:ext>
            </a:extLst>
          </p:cNvPr>
          <p:cNvSpPr txBox="1"/>
          <p:nvPr/>
        </p:nvSpPr>
        <p:spPr>
          <a:xfrm>
            <a:off x="545207" y="3688222"/>
            <a:ext cx="3192651" cy="1969770"/>
          </a:xfrm>
          <a:prstGeom prst="rect">
            <a:avLst/>
          </a:prstGeom>
          <a:noFill/>
        </p:spPr>
        <p:txBody>
          <a:bodyPr wrap="square" rtlCol="0">
            <a:spAutoFit/>
          </a:bodyPr>
          <a:lstStyle/>
          <a:p>
            <a:r>
              <a:rPr lang="en-US" sz="1400" dirty="0">
                <a:solidFill>
                  <a:schemeClr val="bg2">
                    <a:lumMod val="10000"/>
                  </a:schemeClr>
                </a:solidFill>
                <a:latin typeface="Century Gothic" charset="0"/>
                <a:ea typeface="Century Gothic" charset="0"/>
                <a:cs typeface="Century Gothic" charset="0"/>
              </a:rPr>
              <a:t>The first step is to identify which of your applications or workloads can be moved to the cloud. The Pax8 partner-centric approach will help you gain expertise and knowledge, while you get comfortable navigating Azure.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chemeClr val="bg2">
                  <a:lumMod val="10000"/>
                </a:schemeClr>
              </a:solidFill>
              <a:effectLst/>
              <a:uLnTx/>
              <a:uFillTx/>
              <a:latin typeface="Century Gothic" panose="020B0502020202020204" pitchFamily="34" charset="0"/>
              <a:ea typeface="+mn-ea"/>
              <a:cs typeface="+mn-cs"/>
            </a:endParaRPr>
          </a:p>
        </p:txBody>
      </p:sp>
      <p:sp>
        <p:nvSpPr>
          <p:cNvPr id="31" name="TextBox 30">
            <a:extLst>
              <a:ext uri="{FF2B5EF4-FFF2-40B4-BE49-F238E27FC236}">
                <a16:creationId xmlns:a16="http://schemas.microsoft.com/office/drawing/2014/main" id="{E9767AE9-5978-BB42-828C-023B7138584D}"/>
              </a:ext>
            </a:extLst>
          </p:cNvPr>
          <p:cNvSpPr txBox="1"/>
          <p:nvPr/>
        </p:nvSpPr>
        <p:spPr>
          <a:xfrm>
            <a:off x="4089235" y="3703212"/>
            <a:ext cx="3404629" cy="2554545"/>
          </a:xfrm>
          <a:prstGeom prst="rect">
            <a:avLst/>
          </a:prstGeom>
          <a:noFill/>
        </p:spPr>
        <p:txBody>
          <a:bodyPr wrap="square" rtlCol="0">
            <a:spAutoFit/>
          </a:bodyPr>
          <a:lstStyle/>
          <a:p>
            <a:pPr>
              <a:defRPr/>
            </a:pPr>
            <a:r>
              <a:rPr lang="en-US" sz="1400" dirty="0">
                <a:solidFill>
                  <a:schemeClr val="bg2">
                    <a:lumMod val="10000"/>
                  </a:schemeClr>
                </a:solidFill>
                <a:latin typeface="Century Gothic" panose="020B0502020202020204" pitchFamily="34" charset="0"/>
              </a:rPr>
              <a:t>Pax8 engineers will work with you to understand your client base and current configurations. Let us help create general architectures and cost models to get you familiar with the pricing structure. Focusing on teaching you how to position and sell Azure, we’ll define your targets, how to achieve them, and how to acquire new clients.</a:t>
            </a:r>
          </a:p>
          <a:p>
            <a:pPr marL="342900" marR="0" lvl="0" indent="-34290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chemeClr val="bg2">
                  <a:lumMod val="10000"/>
                </a:schemeClr>
              </a:solidFill>
              <a:effectLst/>
              <a:uLnTx/>
              <a:uFillTx/>
              <a:latin typeface="Century Gothic" panose="020B0502020202020204" pitchFamily="34" charset="0"/>
              <a:ea typeface="+mn-ea"/>
              <a:cs typeface="+mn-cs"/>
            </a:endParaRPr>
          </a:p>
        </p:txBody>
      </p:sp>
      <p:sp>
        <p:nvSpPr>
          <p:cNvPr id="32" name="TextBox 31">
            <a:extLst>
              <a:ext uri="{FF2B5EF4-FFF2-40B4-BE49-F238E27FC236}">
                <a16:creationId xmlns:a16="http://schemas.microsoft.com/office/drawing/2014/main" id="{2780E191-5419-A84C-8C9F-B64BBD0E6936}"/>
              </a:ext>
            </a:extLst>
          </p:cNvPr>
          <p:cNvSpPr txBox="1"/>
          <p:nvPr/>
        </p:nvSpPr>
        <p:spPr>
          <a:xfrm>
            <a:off x="7666577" y="3688222"/>
            <a:ext cx="3192651" cy="1908215"/>
          </a:xfrm>
          <a:prstGeom prst="rect">
            <a:avLst/>
          </a:prstGeom>
          <a:noFill/>
        </p:spPr>
        <p:txBody>
          <a:bodyPr wrap="square" rtlCol="0">
            <a:spAutoFit/>
          </a:bodyPr>
          <a:lstStyle/>
          <a:p>
            <a:pPr>
              <a:defRPr/>
            </a:pPr>
            <a:r>
              <a:rPr lang="en-US" sz="1400" dirty="0">
                <a:solidFill>
                  <a:schemeClr val="bg2">
                    <a:lumMod val="10000"/>
                  </a:schemeClr>
                </a:solidFill>
                <a:latin typeface="Century Gothic" panose="020B0502020202020204" pitchFamily="34" charset="0"/>
              </a:rPr>
              <a:t>Once you’ve gained interest from your clients, work with Pax8 to schedule Azure training sessions for you and your clients, provide demos, discuss technologies, and give them exposure to the platform.</a:t>
            </a:r>
          </a:p>
          <a:p>
            <a:pPr marR="0" lvl="0" algn="l" defTabSz="914400"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schemeClr val="bg2">
                  <a:lumMod val="10000"/>
                </a:schemeClr>
              </a:solidFill>
              <a:effectLst/>
              <a:uLnTx/>
              <a:uFillTx/>
              <a:latin typeface="Century Gothic" panose="020B0502020202020204" pitchFamily="34" charset="0"/>
              <a:ea typeface="+mn-ea"/>
              <a:cs typeface="+mn-cs"/>
            </a:endParaRPr>
          </a:p>
        </p:txBody>
      </p:sp>
      <p:pic>
        <p:nvPicPr>
          <p:cNvPr id="19" name="Picture 18">
            <a:extLst>
              <a:ext uri="{FF2B5EF4-FFF2-40B4-BE49-F238E27FC236}">
                <a16:creationId xmlns:a16="http://schemas.microsoft.com/office/drawing/2014/main" id="{25447A0C-B259-7644-9750-CF8C7B58ED2C}"/>
              </a:ext>
            </a:extLst>
          </p:cNvPr>
          <p:cNvPicPr>
            <a:picLocks noChangeAspect="1"/>
          </p:cNvPicPr>
          <p:nvPr/>
        </p:nvPicPr>
        <p:blipFill>
          <a:blip r:embed="rId3"/>
          <a:stretch>
            <a:fillRect/>
          </a:stretch>
        </p:blipFill>
        <p:spPr>
          <a:xfrm>
            <a:off x="9840815" y="5811375"/>
            <a:ext cx="1946421" cy="874068"/>
          </a:xfrm>
          <a:prstGeom prst="rect">
            <a:avLst/>
          </a:prstGeom>
        </p:spPr>
      </p:pic>
      <p:pic>
        <p:nvPicPr>
          <p:cNvPr id="20" name="Picture 19">
            <a:extLst>
              <a:ext uri="{FF2B5EF4-FFF2-40B4-BE49-F238E27FC236}">
                <a16:creationId xmlns:a16="http://schemas.microsoft.com/office/drawing/2014/main" id="{D5473028-8C52-0149-A85B-4126BC71989A}"/>
              </a:ext>
            </a:extLst>
          </p:cNvPr>
          <p:cNvPicPr>
            <a:picLocks noChangeAspect="1"/>
          </p:cNvPicPr>
          <p:nvPr/>
        </p:nvPicPr>
        <p:blipFill>
          <a:blip r:embed="rId4"/>
          <a:stretch>
            <a:fillRect/>
          </a:stretch>
        </p:blipFill>
        <p:spPr>
          <a:xfrm>
            <a:off x="8837084" y="5967383"/>
            <a:ext cx="859394" cy="565177"/>
          </a:xfrm>
          <a:prstGeom prst="rect">
            <a:avLst/>
          </a:prstGeom>
        </p:spPr>
      </p:pic>
      <p:sp>
        <p:nvSpPr>
          <p:cNvPr id="21" name="TextBox 20">
            <a:extLst>
              <a:ext uri="{FF2B5EF4-FFF2-40B4-BE49-F238E27FC236}">
                <a16:creationId xmlns:a16="http://schemas.microsoft.com/office/drawing/2014/main" id="{E938A597-95F3-C243-B7E1-6904E7FB8832}"/>
              </a:ext>
            </a:extLst>
          </p:cNvPr>
          <p:cNvSpPr txBox="1"/>
          <p:nvPr/>
        </p:nvSpPr>
        <p:spPr>
          <a:xfrm>
            <a:off x="9695402" y="6015617"/>
            <a:ext cx="1510074"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37245573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5</a:t>
            </a:fld>
            <a:endParaRPr lang="en-US" dirty="0">
              <a:solidFill>
                <a:srgbClr val="0078BB"/>
              </a:solidFill>
            </a:endParaRPr>
          </a:p>
        </p:txBody>
      </p:sp>
      <p:sp>
        <p:nvSpPr>
          <p:cNvPr id="8" name="TextBox 7">
            <a:extLst>
              <a:ext uri="{FF2B5EF4-FFF2-40B4-BE49-F238E27FC236}">
                <a16:creationId xmlns:a16="http://schemas.microsoft.com/office/drawing/2014/main" id="{B40C2987-0924-5542-8498-31D3F6CF38D0}"/>
              </a:ext>
            </a:extLst>
          </p:cNvPr>
          <p:cNvSpPr txBox="1"/>
          <p:nvPr/>
        </p:nvSpPr>
        <p:spPr>
          <a:xfrm>
            <a:off x="10014012" y="312296"/>
            <a:ext cx="2177988" cy="646331"/>
          </a:xfrm>
          <a:prstGeom prst="rect">
            <a:avLst/>
          </a:prstGeom>
          <a:solidFill>
            <a:srgbClr val="72F04B"/>
          </a:solidFill>
        </p:spPr>
        <p:txBody>
          <a:bodyPr wrap="square" rIns="27432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bg2">
                    <a:lumMod val="10000"/>
                  </a:schemeClr>
                </a:solidFill>
                <a:effectLst/>
                <a:uLnTx/>
                <a:uFillTx/>
                <a:latin typeface="Segoe UI"/>
                <a:ea typeface="+mn-ea"/>
                <a:cs typeface="+mn-cs"/>
              </a:rPr>
              <a:t>DAY 1</a:t>
            </a:r>
          </a:p>
        </p:txBody>
      </p:sp>
      <p:sp>
        <p:nvSpPr>
          <p:cNvPr id="10" name="TextBox 9">
            <a:extLst>
              <a:ext uri="{FF2B5EF4-FFF2-40B4-BE49-F238E27FC236}">
                <a16:creationId xmlns:a16="http://schemas.microsoft.com/office/drawing/2014/main" id="{F9689C2C-579C-3046-B91A-7A2276B425EE}"/>
              </a:ext>
            </a:extLst>
          </p:cNvPr>
          <p:cNvSpPr txBox="1"/>
          <p:nvPr/>
        </p:nvSpPr>
        <p:spPr>
          <a:xfrm>
            <a:off x="406403" y="312296"/>
            <a:ext cx="7608885" cy="830997"/>
          </a:xfrm>
          <a:prstGeom prst="rect">
            <a:avLst/>
          </a:prstGeom>
          <a:noFill/>
        </p:spPr>
        <p:txBody>
          <a:bodyPr wrap="square" rtlCol="0">
            <a:spAutoFit/>
          </a:bodyPr>
          <a:lstStyle/>
          <a:p>
            <a:r>
              <a:rPr lang="en-US" sz="4800" b="1" dirty="0">
                <a:solidFill>
                  <a:srgbClr val="72F04B"/>
                </a:solidFill>
                <a:latin typeface="Century Gothic" panose="020B0502020202020204" pitchFamily="34" charset="0"/>
              </a:rPr>
              <a:t>Agenda: </a:t>
            </a:r>
            <a:r>
              <a:rPr lang="en-US" sz="4800" b="1" dirty="0">
                <a:solidFill>
                  <a:schemeClr val="bg2">
                    <a:lumMod val="10000"/>
                  </a:schemeClr>
                </a:solidFill>
                <a:latin typeface="Century Gothic" panose="020B0502020202020204" pitchFamily="34" charset="0"/>
              </a:rPr>
              <a:t>April 17, 2019</a:t>
            </a:r>
          </a:p>
        </p:txBody>
      </p:sp>
      <p:graphicFrame>
        <p:nvGraphicFramePr>
          <p:cNvPr id="9" name="Table 8">
            <a:extLst>
              <a:ext uri="{FF2B5EF4-FFF2-40B4-BE49-F238E27FC236}">
                <a16:creationId xmlns:a16="http://schemas.microsoft.com/office/drawing/2014/main" id="{1FC89BDB-1670-6F44-95B7-AC58F45A8581}"/>
              </a:ext>
            </a:extLst>
          </p:cNvPr>
          <p:cNvGraphicFramePr>
            <a:graphicFrameLocks noGrp="1"/>
          </p:cNvGraphicFramePr>
          <p:nvPr>
            <p:extLst/>
          </p:nvPr>
        </p:nvGraphicFramePr>
        <p:xfrm>
          <a:off x="406403" y="1362886"/>
          <a:ext cx="11330302" cy="4812148"/>
        </p:xfrm>
        <a:graphic>
          <a:graphicData uri="http://schemas.openxmlformats.org/drawingml/2006/table">
            <a:tbl>
              <a:tblPr firstRow="1" bandRow="1">
                <a:tableStyleId>{5C22544A-7EE6-4342-B048-85BDC9FD1C3A}</a:tableStyleId>
              </a:tblPr>
              <a:tblGrid>
                <a:gridCol w="2876243">
                  <a:extLst>
                    <a:ext uri="{9D8B030D-6E8A-4147-A177-3AD203B41FA5}">
                      <a16:colId xmlns:a16="http://schemas.microsoft.com/office/drawing/2014/main" val="3150451931"/>
                    </a:ext>
                  </a:extLst>
                </a:gridCol>
                <a:gridCol w="8454059">
                  <a:extLst>
                    <a:ext uri="{9D8B030D-6E8A-4147-A177-3AD203B41FA5}">
                      <a16:colId xmlns:a16="http://schemas.microsoft.com/office/drawing/2014/main" val="3052873416"/>
                    </a:ext>
                  </a:extLst>
                </a:gridCol>
              </a:tblGrid>
              <a:tr h="413258">
                <a:tc>
                  <a:txBody>
                    <a:bodyPr/>
                    <a:lstStyle/>
                    <a:p>
                      <a:r>
                        <a:rPr lang="en-US" sz="1600" b="0" dirty="0">
                          <a:solidFill>
                            <a:sysClr val="windowText" lastClr="000000"/>
                          </a:solidFill>
                          <a:latin typeface="Century Gothic" panose="020B0502020202020204" pitchFamily="34" charset="0"/>
                        </a:rPr>
                        <a:t>8:00 – 9:00</a:t>
                      </a:r>
                    </a:p>
                  </a:txBody>
                  <a:tcPr anchor="ctr">
                    <a:solidFill>
                      <a:srgbClr val="72F04B"/>
                    </a:solidFill>
                  </a:tcPr>
                </a:tc>
                <a:tc>
                  <a:txBody>
                    <a:bodyPr/>
                    <a:lstStyle/>
                    <a:p>
                      <a:r>
                        <a:rPr lang="en-US" sz="1600" b="0" dirty="0">
                          <a:solidFill>
                            <a:sysClr val="windowText" lastClr="000000"/>
                          </a:solidFill>
                          <a:latin typeface="Century Gothic" panose="020B0502020202020204" pitchFamily="34" charset="0"/>
                        </a:rPr>
                        <a:t>CHECK-IN &amp; BREAKFAST</a:t>
                      </a:r>
                    </a:p>
                  </a:txBody>
                  <a:tcPr anchor="ctr">
                    <a:solidFill>
                      <a:srgbClr val="72F04B"/>
                    </a:solidFill>
                  </a:tcPr>
                </a:tc>
                <a:extLst>
                  <a:ext uri="{0D108BD9-81ED-4DB2-BD59-A6C34878D82A}">
                    <a16:rowId xmlns:a16="http://schemas.microsoft.com/office/drawing/2014/main" val="1266910091"/>
                  </a:ext>
                </a:extLst>
              </a:tr>
              <a:tr h="413258">
                <a:tc>
                  <a:txBody>
                    <a:bodyPr/>
                    <a:lstStyle/>
                    <a:p>
                      <a:r>
                        <a:rPr lang="en-US" sz="1600" b="0" dirty="0">
                          <a:solidFill>
                            <a:sysClr val="windowText" lastClr="000000"/>
                          </a:solidFill>
                          <a:latin typeface="Century Gothic" panose="020B0502020202020204" pitchFamily="34" charset="0"/>
                        </a:rPr>
                        <a:t>9:00 – 9:30</a:t>
                      </a:r>
                    </a:p>
                  </a:txBody>
                  <a:tcPr anchor="ct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ysClr val="windowText" lastClr="000000"/>
                          </a:solidFill>
                          <a:effectLst/>
                          <a:uLnTx/>
                          <a:uFillTx/>
                          <a:latin typeface="Century Gothic" panose="020B0502020202020204" pitchFamily="34" charset="0"/>
                          <a:ea typeface="+mn-ea"/>
                          <a:cs typeface="+mn-cs"/>
                        </a:rPr>
                        <a:t>Kickoff – Welcome &amp; Intros</a:t>
                      </a:r>
                    </a:p>
                  </a:txBody>
                  <a:tcPr anchor="ctr">
                    <a:solidFill>
                      <a:srgbClr val="72F04B"/>
                    </a:solidFill>
                  </a:tcPr>
                </a:tc>
                <a:extLst>
                  <a:ext uri="{0D108BD9-81ED-4DB2-BD59-A6C34878D82A}">
                    <a16:rowId xmlns:a16="http://schemas.microsoft.com/office/drawing/2014/main" val="570192059"/>
                  </a:ext>
                </a:extLst>
              </a:tr>
              <a:tr h="590204">
                <a:tc>
                  <a:txBody>
                    <a:bodyPr/>
                    <a:lstStyle/>
                    <a:p>
                      <a:r>
                        <a:rPr lang="en-US" sz="1600" b="0" dirty="0">
                          <a:solidFill>
                            <a:sysClr val="windowText" lastClr="000000"/>
                          </a:solidFill>
                          <a:latin typeface="Century Gothic" panose="020B0502020202020204" pitchFamily="34" charset="0"/>
                        </a:rPr>
                        <a:t>9:30 – 10:45</a:t>
                      </a:r>
                    </a:p>
                  </a:txBody>
                  <a:tcPr anchor="ct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ysClr val="windowText" lastClr="000000"/>
                          </a:solidFill>
                          <a:effectLst/>
                          <a:uLnTx/>
                          <a:uFillTx/>
                          <a:latin typeface="Century Gothic" panose="020B0502020202020204" pitchFamily="34" charset="0"/>
                          <a:ea typeface="+mn-ea"/>
                          <a:cs typeface="+mn-cs"/>
                        </a:rPr>
                        <a:t>Session 1: </a:t>
                      </a:r>
                      <a:r>
                        <a:rPr lang="en-US" sz="1600" b="1" kern="1200" dirty="0">
                          <a:solidFill>
                            <a:sysClr val="windowText" lastClr="000000"/>
                          </a:solidFill>
                          <a:effectLst/>
                          <a:latin typeface="Century Gothic" panose="020B0502020202020204" pitchFamily="34" charset="0"/>
                          <a:ea typeface="+mn-ea"/>
                          <a:cs typeface="+mn-cs"/>
                        </a:rPr>
                        <a:t>Hybrid Azure Strategy</a:t>
                      </a:r>
                      <a:endParaRPr kumimoji="0" lang="en-US" sz="1600" b="1" i="0" u="none" strike="noStrike" kern="1200" cap="none" spc="0" normalizeH="0" baseline="0" noProof="0" dirty="0">
                        <a:ln>
                          <a:noFill/>
                        </a:ln>
                        <a:solidFill>
                          <a:sysClr val="windowText" lastClr="000000"/>
                        </a:solidFill>
                        <a:effectLst/>
                        <a:uLnTx/>
                        <a:uFillTx/>
                        <a:latin typeface="Century Gothic" panose="020B0502020202020204" pitchFamily="34" charset="0"/>
                        <a:ea typeface="+mn-ea"/>
                        <a:cs typeface="+mn-cs"/>
                      </a:endParaRPr>
                    </a:p>
                  </a:txBody>
                  <a:tcPr anchor="ctr">
                    <a:solidFill>
                      <a:srgbClr val="72F04B"/>
                    </a:solidFill>
                  </a:tcPr>
                </a:tc>
                <a:extLst>
                  <a:ext uri="{0D108BD9-81ED-4DB2-BD59-A6C34878D82A}">
                    <a16:rowId xmlns:a16="http://schemas.microsoft.com/office/drawing/2014/main" val="3262129506"/>
                  </a:ext>
                </a:extLst>
              </a:tr>
              <a:tr h="413258">
                <a:tc>
                  <a:txBody>
                    <a:bodyPr/>
                    <a:lstStyle/>
                    <a:p>
                      <a:r>
                        <a:rPr lang="en-US" sz="1600" b="0" dirty="0">
                          <a:solidFill>
                            <a:sysClr val="windowText" lastClr="000000"/>
                          </a:solidFill>
                          <a:latin typeface="Century Gothic" panose="020B0502020202020204" pitchFamily="34" charset="0"/>
                        </a:rPr>
                        <a:t>10:45 – 11:00</a:t>
                      </a:r>
                    </a:p>
                  </a:txBody>
                  <a:tcPr anchor="ct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ysClr val="windowText" lastClr="000000"/>
                          </a:solidFill>
                          <a:effectLst/>
                          <a:uLnTx/>
                          <a:uFillTx/>
                          <a:latin typeface="Century Gothic" panose="020B0502020202020204" pitchFamily="34" charset="0"/>
                          <a:ea typeface="+mn-ea"/>
                          <a:cs typeface="+mn-cs"/>
                        </a:rPr>
                        <a:t>MORNING BREAK</a:t>
                      </a:r>
                      <a:endParaRPr lang="en-US" sz="1600" b="0" dirty="0">
                        <a:solidFill>
                          <a:sysClr val="windowText" lastClr="000000"/>
                        </a:solidFill>
                        <a:latin typeface="Century Gothic" panose="020B0502020202020204" pitchFamily="34" charset="0"/>
                      </a:endParaRPr>
                    </a:p>
                  </a:txBody>
                  <a:tcPr anchor="ctr">
                    <a:solidFill>
                      <a:srgbClr val="72F04B"/>
                    </a:solidFill>
                  </a:tcPr>
                </a:tc>
                <a:extLst>
                  <a:ext uri="{0D108BD9-81ED-4DB2-BD59-A6C34878D82A}">
                    <a16:rowId xmlns:a16="http://schemas.microsoft.com/office/drawing/2014/main" val="2822810253"/>
                  </a:ext>
                </a:extLst>
              </a:tr>
              <a:tr h="413258">
                <a:tc>
                  <a:txBody>
                    <a:bodyPr/>
                    <a:lstStyle/>
                    <a:p>
                      <a:r>
                        <a:rPr lang="en-US" sz="1600" b="0" dirty="0">
                          <a:solidFill>
                            <a:sysClr val="windowText" lastClr="000000"/>
                          </a:solidFill>
                          <a:latin typeface="Century Gothic" panose="020B0502020202020204" pitchFamily="34" charset="0"/>
                        </a:rPr>
                        <a:t>11:00 – 12:00</a:t>
                      </a:r>
                    </a:p>
                  </a:txBody>
                  <a:tcPr anchor="ctr">
                    <a:solidFill>
                      <a:srgbClr val="72F04B"/>
                    </a:solidFill>
                  </a:tcPr>
                </a:tc>
                <a:tc>
                  <a:txBody>
                    <a:bodyPr/>
                    <a:lstStyle/>
                    <a:p>
                      <a:r>
                        <a:rPr lang="en-US" sz="1600" b="1" kern="1200" dirty="0">
                          <a:solidFill>
                            <a:sysClr val="windowText" lastClr="000000"/>
                          </a:solidFill>
                          <a:effectLst/>
                          <a:latin typeface="Century Gothic" panose="020B0502020202020204" pitchFamily="34" charset="0"/>
                          <a:ea typeface="+mn-ea"/>
                          <a:cs typeface="+mn-cs"/>
                        </a:rPr>
                        <a:t>Session 2: Azure Infrastructure Overview</a:t>
                      </a:r>
                    </a:p>
                  </a:txBody>
                  <a:tcPr anchor="ctr">
                    <a:solidFill>
                      <a:srgbClr val="72F04B"/>
                    </a:solidFill>
                  </a:tcPr>
                </a:tc>
                <a:extLst>
                  <a:ext uri="{0D108BD9-81ED-4DB2-BD59-A6C34878D82A}">
                    <a16:rowId xmlns:a16="http://schemas.microsoft.com/office/drawing/2014/main" val="2196411389"/>
                  </a:ext>
                </a:extLst>
              </a:tr>
              <a:tr h="413258">
                <a:tc>
                  <a:txBody>
                    <a:bodyPr/>
                    <a:lstStyle/>
                    <a:p>
                      <a:r>
                        <a:rPr lang="en-US" sz="1600" b="0" dirty="0">
                          <a:solidFill>
                            <a:sysClr val="windowText" lastClr="000000"/>
                          </a:solidFill>
                          <a:latin typeface="Century Gothic" panose="020B0502020202020204" pitchFamily="34" charset="0"/>
                        </a:rPr>
                        <a:t>12:00 – 1:00</a:t>
                      </a:r>
                    </a:p>
                  </a:txBody>
                  <a:tcPr anchor="ctr">
                    <a:solidFill>
                      <a:srgbClr val="72F04B"/>
                    </a:solidFill>
                  </a:tcPr>
                </a:tc>
                <a:tc>
                  <a:txBody>
                    <a:bodyPr/>
                    <a:lstStyle/>
                    <a:p>
                      <a:r>
                        <a:rPr lang="en-US" sz="1600" b="0" dirty="0">
                          <a:solidFill>
                            <a:sysClr val="windowText" lastClr="000000"/>
                          </a:solidFill>
                          <a:latin typeface="Century Gothic" panose="020B0502020202020204" pitchFamily="34" charset="0"/>
                        </a:rPr>
                        <a:t>LUNCH &amp; </a:t>
                      </a:r>
                      <a:r>
                        <a:rPr lang="en-US" sz="1600" b="1" dirty="0">
                          <a:solidFill>
                            <a:sysClr val="windowText" lastClr="000000"/>
                          </a:solidFill>
                          <a:latin typeface="Century Gothic" panose="020B0502020202020204" pitchFamily="34" charset="0"/>
                        </a:rPr>
                        <a:t>Pax8</a:t>
                      </a:r>
                      <a:r>
                        <a:rPr lang="en-US" sz="1600" b="0" dirty="0">
                          <a:solidFill>
                            <a:sysClr val="windowText" lastClr="000000"/>
                          </a:solidFill>
                          <a:latin typeface="Century Gothic" panose="020B0502020202020204" pitchFamily="34" charset="0"/>
                        </a:rPr>
                        <a:t> </a:t>
                      </a:r>
                      <a:r>
                        <a:rPr lang="en-US" sz="1600" b="1" dirty="0">
                          <a:solidFill>
                            <a:sysClr val="windowText" lastClr="000000"/>
                          </a:solidFill>
                          <a:latin typeface="Century Gothic" panose="020B0502020202020204" pitchFamily="34" charset="0"/>
                        </a:rPr>
                        <a:t>Demo:</a:t>
                      </a:r>
                      <a:r>
                        <a:rPr lang="en-US" sz="1600" b="0" dirty="0">
                          <a:solidFill>
                            <a:sysClr val="windowText" lastClr="000000"/>
                          </a:solidFill>
                          <a:latin typeface="Century Gothic" panose="020B0502020202020204" pitchFamily="34" charset="0"/>
                        </a:rPr>
                        <a:t> </a:t>
                      </a:r>
                      <a:r>
                        <a:rPr lang="en-US" sz="1600" b="1" dirty="0">
                          <a:solidFill>
                            <a:sysClr val="windowText" lastClr="000000"/>
                          </a:solidFill>
                          <a:latin typeface="Century Gothic" panose="020B0502020202020204" pitchFamily="34" charset="0"/>
                        </a:rPr>
                        <a:t>Windows Virtual Desktop ( w. Andy Green)</a:t>
                      </a:r>
                    </a:p>
                  </a:txBody>
                  <a:tcPr anchor="ctr">
                    <a:solidFill>
                      <a:srgbClr val="72F04B"/>
                    </a:solidFill>
                  </a:tcPr>
                </a:tc>
                <a:extLst>
                  <a:ext uri="{0D108BD9-81ED-4DB2-BD59-A6C34878D82A}">
                    <a16:rowId xmlns:a16="http://schemas.microsoft.com/office/drawing/2014/main" val="2661984944"/>
                  </a:ext>
                </a:extLst>
              </a:tr>
              <a:tr h="541911">
                <a:tc>
                  <a:txBody>
                    <a:bodyPr/>
                    <a:lstStyle/>
                    <a:p>
                      <a:r>
                        <a:rPr lang="en-US" sz="1600" b="0" dirty="0">
                          <a:solidFill>
                            <a:sysClr val="windowText" lastClr="000000"/>
                          </a:solidFill>
                          <a:latin typeface="Century Gothic" panose="020B0502020202020204" pitchFamily="34" charset="0"/>
                        </a:rPr>
                        <a:t>1:00 – 2:30</a:t>
                      </a:r>
                    </a:p>
                  </a:txBody>
                  <a:tcPr anchor="ctr">
                    <a:solidFill>
                      <a:srgbClr val="72F04B"/>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kern="1200" dirty="0">
                          <a:solidFill>
                            <a:sysClr val="windowText" lastClr="000000"/>
                          </a:solidFill>
                          <a:effectLst/>
                          <a:latin typeface="Century Gothic" panose="020B0502020202020204" pitchFamily="34" charset="0"/>
                          <a:ea typeface="+mn-ea"/>
                          <a:cs typeface="+mn-cs"/>
                        </a:rPr>
                        <a:t>Session 3: Azure Identity</a:t>
                      </a:r>
                    </a:p>
                  </a:txBody>
                  <a:tcPr anchor="ctr">
                    <a:solidFill>
                      <a:srgbClr val="72F04B"/>
                    </a:solidFill>
                  </a:tcPr>
                </a:tc>
                <a:extLst>
                  <a:ext uri="{0D108BD9-81ED-4DB2-BD59-A6C34878D82A}">
                    <a16:rowId xmlns:a16="http://schemas.microsoft.com/office/drawing/2014/main" val="1142927649"/>
                  </a:ext>
                </a:extLst>
              </a:tr>
              <a:tr h="541911">
                <a:tc>
                  <a:txBody>
                    <a:bodyPr/>
                    <a:lstStyle/>
                    <a:p>
                      <a:r>
                        <a:rPr lang="en-US" sz="1600" b="0" dirty="0">
                          <a:solidFill>
                            <a:sysClr val="windowText" lastClr="000000"/>
                          </a:solidFill>
                          <a:latin typeface="Century Gothic" panose="020B0502020202020204" pitchFamily="34" charset="0"/>
                        </a:rPr>
                        <a:t>1:00 – 4:00</a:t>
                      </a:r>
                    </a:p>
                  </a:txBody>
                  <a:tcPr anchor="ct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baseline="0" dirty="0">
                          <a:solidFill>
                            <a:sysClr val="windowText" lastClr="000000"/>
                          </a:solidFill>
                          <a:latin typeface="Century Gothic" panose="020B0502020202020204" pitchFamily="34" charset="0"/>
                        </a:rPr>
                        <a:t>Pax8 Azure Engineers: 1-on-1 Time/120-Day Plans </a:t>
                      </a:r>
                      <a:endParaRPr lang="en-US" sz="1600" b="1" dirty="0">
                        <a:solidFill>
                          <a:sysClr val="windowText" lastClr="000000"/>
                        </a:solidFill>
                        <a:latin typeface="Century Gothic" panose="020B0502020202020204" pitchFamily="34" charset="0"/>
                      </a:endParaRPr>
                    </a:p>
                  </a:txBody>
                  <a:tcPr anchor="ctr">
                    <a:solidFill>
                      <a:srgbClr val="72F04B"/>
                    </a:solidFill>
                  </a:tcPr>
                </a:tc>
                <a:extLst>
                  <a:ext uri="{0D108BD9-81ED-4DB2-BD59-A6C34878D82A}">
                    <a16:rowId xmlns:a16="http://schemas.microsoft.com/office/drawing/2014/main" val="10007"/>
                  </a:ext>
                </a:extLst>
              </a:tr>
              <a:tr h="469643">
                <a:tc>
                  <a:txBody>
                    <a:bodyPr/>
                    <a:lstStyle/>
                    <a:p>
                      <a:r>
                        <a:rPr lang="en-US" sz="1600" b="0" dirty="0">
                          <a:solidFill>
                            <a:sysClr val="windowText" lastClr="000000"/>
                          </a:solidFill>
                          <a:latin typeface="Century Gothic" panose="020B0502020202020204" pitchFamily="34" charset="0"/>
                        </a:rPr>
                        <a:t>2:30 – 4:00</a:t>
                      </a:r>
                    </a:p>
                  </a:txBody>
                  <a:tcPr anchor="ctr">
                    <a:solidFill>
                      <a:srgbClr val="72F04B"/>
                    </a:solidFill>
                  </a:tcPr>
                </a:tc>
                <a:tc>
                  <a:txBody>
                    <a:bodyPr/>
                    <a:lstStyle/>
                    <a:p>
                      <a:r>
                        <a:rPr lang="en-US" sz="1600" b="1" kern="1200" dirty="0">
                          <a:solidFill>
                            <a:sysClr val="windowText" lastClr="000000"/>
                          </a:solidFill>
                          <a:effectLst/>
                          <a:latin typeface="Century Gothic" panose="020B0502020202020204" pitchFamily="34" charset="0"/>
                          <a:ea typeface="+mn-ea"/>
                          <a:cs typeface="+mn-cs"/>
                        </a:rPr>
                        <a:t>Session 4: Lab: Azure Identity</a:t>
                      </a:r>
                    </a:p>
                  </a:txBody>
                  <a:tcPr anchor="ctr">
                    <a:solidFill>
                      <a:srgbClr val="72F04B"/>
                    </a:solidFill>
                  </a:tcPr>
                </a:tc>
                <a:extLst>
                  <a:ext uri="{0D108BD9-81ED-4DB2-BD59-A6C34878D82A}">
                    <a16:rowId xmlns:a16="http://schemas.microsoft.com/office/drawing/2014/main" val="3904570483"/>
                  </a:ext>
                </a:extLst>
              </a:tr>
              <a:tr h="426171">
                <a:tc>
                  <a:txBody>
                    <a:bodyPr/>
                    <a:lstStyle/>
                    <a:p>
                      <a:r>
                        <a:rPr lang="en-US" sz="1600" b="0" dirty="0">
                          <a:solidFill>
                            <a:sysClr val="windowText" lastClr="000000"/>
                          </a:solidFill>
                          <a:latin typeface="Century Gothic" panose="020B0502020202020204" pitchFamily="34" charset="0"/>
                        </a:rPr>
                        <a:t>5:00 – 11:00</a:t>
                      </a:r>
                    </a:p>
                  </a:txBody>
                  <a:tcPr anchor="ct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ysClr val="windowText" lastClr="000000"/>
                          </a:solidFill>
                          <a:latin typeface="Century Gothic" panose="020B0502020202020204" pitchFamily="34" charset="0"/>
                        </a:rPr>
                        <a:t>PAX8 HAPPY HOUR + APPETIZERS</a:t>
                      </a:r>
                    </a:p>
                  </a:txBody>
                  <a:tcPr anchor="ctr">
                    <a:solidFill>
                      <a:srgbClr val="72F04B"/>
                    </a:solidFill>
                  </a:tcPr>
                </a:tc>
                <a:extLst>
                  <a:ext uri="{0D108BD9-81ED-4DB2-BD59-A6C34878D82A}">
                    <a16:rowId xmlns:a16="http://schemas.microsoft.com/office/drawing/2014/main" val="10009"/>
                  </a:ext>
                </a:extLst>
              </a:tr>
              <a:tr h="176018">
                <a:tc gridSpan="2">
                  <a:txBody>
                    <a:bodyPr/>
                    <a:lstStyle/>
                    <a:p>
                      <a:endParaRPr lang="en-US" sz="100" b="1" dirty="0">
                        <a:solidFill>
                          <a:sysClr val="windowText" lastClr="000000"/>
                        </a:solidFill>
                        <a:latin typeface="+mn-lt"/>
                      </a:endParaRPr>
                    </a:p>
                  </a:txBody>
                  <a:tcPr marT="41564" marB="41564">
                    <a:solidFill>
                      <a:srgbClr val="72F04B"/>
                    </a:solidFill>
                  </a:tcPr>
                </a:tc>
                <a:tc hMerge="1">
                  <a:txBody>
                    <a:bodyPr/>
                    <a:lstStyle/>
                    <a:p>
                      <a:endParaRPr lang="en-US" sz="100" b="1" dirty="0"/>
                    </a:p>
                  </a:txBody>
                  <a:tcPr>
                    <a:solidFill>
                      <a:schemeClr val="bg1">
                        <a:lumMod val="50000"/>
                      </a:schemeClr>
                    </a:solidFill>
                  </a:tcPr>
                </a:tc>
                <a:extLst>
                  <a:ext uri="{0D108BD9-81ED-4DB2-BD59-A6C34878D82A}">
                    <a16:rowId xmlns:a16="http://schemas.microsoft.com/office/drawing/2014/main" val="1208598397"/>
                  </a:ext>
                </a:extLst>
              </a:tr>
            </a:tbl>
          </a:graphicData>
        </a:graphic>
      </p:graphicFrame>
      <p:pic>
        <p:nvPicPr>
          <p:cNvPr id="13" name="Picture 12">
            <a:extLst>
              <a:ext uri="{FF2B5EF4-FFF2-40B4-BE49-F238E27FC236}">
                <a16:creationId xmlns:a16="http://schemas.microsoft.com/office/drawing/2014/main" id="{69E08A56-873E-5745-AFF3-8D612D9FF943}"/>
              </a:ext>
            </a:extLst>
          </p:cNvPr>
          <p:cNvPicPr>
            <a:picLocks noChangeAspect="1"/>
          </p:cNvPicPr>
          <p:nvPr/>
        </p:nvPicPr>
        <p:blipFill>
          <a:blip r:embed="rId2"/>
          <a:stretch>
            <a:fillRect/>
          </a:stretch>
        </p:blipFill>
        <p:spPr>
          <a:xfrm>
            <a:off x="9840815" y="5981495"/>
            <a:ext cx="1946421" cy="874068"/>
          </a:xfrm>
          <a:prstGeom prst="rect">
            <a:avLst/>
          </a:prstGeom>
        </p:spPr>
      </p:pic>
      <p:pic>
        <p:nvPicPr>
          <p:cNvPr id="14" name="Picture 13">
            <a:extLst>
              <a:ext uri="{FF2B5EF4-FFF2-40B4-BE49-F238E27FC236}">
                <a16:creationId xmlns:a16="http://schemas.microsoft.com/office/drawing/2014/main" id="{DD308DD9-1BAF-4248-9962-2649D662CFC2}"/>
              </a:ext>
            </a:extLst>
          </p:cNvPr>
          <p:cNvPicPr>
            <a:picLocks noChangeAspect="1"/>
          </p:cNvPicPr>
          <p:nvPr/>
        </p:nvPicPr>
        <p:blipFill>
          <a:blip r:embed="rId3"/>
          <a:stretch>
            <a:fillRect/>
          </a:stretch>
        </p:blipFill>
        <p:spPr>
          <a:xfrm>
            <a:off x="8837084" y="6137503"/>
            <a:ext cx="859394" cy="565177"/>
          </a:xfrm>
          <a:prstGeom prst="rect">
            <a:avLst/>
          </a:prstGeom>
        </p:spPr>
      </p:pic>
      <p:sp>
        <p:nvSpPr>
          <p:cNvPr id="15" name="TextBox 14">
            <a:extLst>
              <a:ext uri="{FF2B5EF4-FFF2-40B4-BE49-F238E27FC236}">
                <a16:creationId xmlns:a16="http://schemas.microsoft.com/office/drawing/2014/main" id="{700A9739-DE7F-DC4F-B970-7FB388C6FC35}"/>
              </a:ext>
            </a:extLst>
          </p:cNvPr>
          <p:cNvSpPr txBox="1"/>
          <p:nvPr/>
        </p:nvSpPr>
        <p:spPr>
          <a:xfrm>
            <a:off x="9695402" y="6185737"/>
            <a:ext cx="1510074"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131501893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6</a:t>
            </a:fld>
            <a:endParaRPr lang="en-US" dirty="0">
              <a:solidFill>
                <a:srgbClr val="0078BB"/>
              </a:solidFill>
            </a:endParaRPr>
          </a:p>
        </p:txBody>
      </p:sp>
      <p:sp>
        <p:nvSpPr>
          <p:cNvPr id="8" name="TextBox 7">
            <a:extLst>
              <a:ext uri="{FF2B5EF4-FFF2-40B4-BE49-F238E27FC236}">
                <a16:creationId xmlns:a16="http://schemas.microsoft.com/office/drawing/2014/main" id="{B40C2987-0924-5542-8498-31D3F6CF38D0}"/>
              </a:ext>
            </a:extLst>
          </p:cNvPr>
          <p:cNvSpPr txBox="1"/>
          <p:nvPr/>
        </p:nvSpPr>
        <p:spPr>
          <a:xfrm>
            <a:off x="10014012" y="312296"/>
            <a:ext cx="2177988" cy="646331"/>
          </a:xfrm>
          <a:prstGeom prst="rect">
            <a:avLst/>
          </a:prstGeom>
          <a:solidFill>
            <a:srgbClr val="72F04B"/>
          </a:solidFill>
        </p:spPr>
        <p:txBody>
          <a:bodyPr wrap="square" rIns="274320"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chemeClr val="bg2">
                    <a:lumMod val="10000"/>
                  </a:schemeClr>
                </a:solidFill>
                <a:effectLst/>
                <a:uLnTx/>
                <a:uFillTx/>
                <a:latin typeface="Segoe UI"/>
                <a:ea typeface="+mn-ea"/>
                <a:cs typeface="+mn-cs"/>
              </a:rPr>
              <a:t>DAY 2</a:t>
            </a:r>
          </a:p>
        </p:txBody>
      </p:sp>
      <p:sp>
        <p:nvSpPr>
          <p:cNvPr id="10" name="TextBox 9">
            <a:extLst>
              <a:ext uri="{FF2B5EF4-FFF2-40B4-BE49-F238E27FC236}">
                <a16:creationId xmlns:a16="http://schemas.microsoft.com/office/drawing/2014/main" id="{F9689C2C-579C-3046-B91A-7A2276B425EE}"/>
              </a:ext>
            </a:extLst>
          </p:cNvPr>
          <p:cNvSpPr txBox="1"/>
          <p:nvPr/>
        </p:nvSpPr>
        <p:spPr>
          <a:xfrm>
            <a:off x="406403" y="312296"/>
            <a:ext cx="7608885" cy="830997"/>
          </a:xfrm>
          <a:prstGeom prst="rect">
            <a:avLst/>
          </a:prstGeom>
          <a:noFill/>
        </p:spPr>
        <p:txBody>
          <a:bodyPr wrap="square" rtlCol="0">
            <a:spAutoFit/>
          </a:bodyPr>
          <a:lstStyle/>
          <a:p>
            <a:r>
              <a:rPr lang="en-US" sz="4800" b="1" dirty="0">
                <a:solidFill>
                  <a:srgbClr val="72F04B"/>
                </a:solidFill>
                <a:latin typeface="Century Gothic" panose="020B0502020202020204" pitchFamily="34" charset="0"/>
              </a:rPr>
              <a:t>Agenda: </a:t>
            </a:r>
            <a:r>
              <a:rPr lang="en-US" sz="4800" b="1" dirty="0">
                <a:solidFill>
                  <a:schemeClr val="bg2">
                    <a:lumMod val="10000"/>
                  </a:schemeClr>
                </a:solidFill>
                <a:latin typeface="Century Gothic" panose="020B0502020202020204" pitchFamily="34" charset="0"/>
              </a:rPr>
              <a:t>April 18, 2019</a:t>
            </a:r>
          </a:p>
        </p:txBody>
      </p:sp>
      <p:graphicFrame>
        <p:nvGraphicFramePr>
          <p:cNvPr id="9" name="Table 8">
            <a:extLst>
              <a:ext uri="{FF2B5EF4-FFF2-40B4-BE49-F238E27FC236}">
                <a16:creationId xmlns:a16="http://schemas.microsoft.com/office/drawing/2014/main" id="{1FC89BDB-1670-6F44-95B7-AC58F45A8581}"/>
              </a:ext>
            </a:extLst>
          </p:cNvPr>
          <p:cNvGraphicFramePr>
            <a:graphicFrameLocks noGrp="1"/>
          </p:cNvGraphicFramePr>
          <p:nvPr>
            <p:extLst/>
          </p:nvPr>
        </p:nvGraphicFramePr>
        <p:xfrm>
          <a:off x="457200" y="1258722"/>
          <a:ext cx="11330035" cy="4927014"/>
        </p:xfrm>
        <a:graphic>
          <a:graphicData uri="http://schemas.openxmlformats.org/drawingml/2006/table">
            <a:tbl>
              <a:tblPr firstRow="1" bandRow="1">
                <a:tableStyleId>{5C22544A-7EE6-4342-B048-85BDC9FD1C3A}</a:tableStyleId>
              </a:tblPr>
              <a:tblGrid>
                <a:gridCol w="1957231">
                  <a:extLst>
                    <a:ext uri="{9D8B030D-6E8A-4147-A177-3AD203B41FA5}">
                      <a16:colId xmlns:a16="http://schemas.microsoft.com/office/drawing/2014/main" val="3150451931"/>
                    </a:ext>
                  </a:extLst>
                </a:gridCol>
                <a:gridCol w="9372804">
                  <a:extLst>
                    <a:ext uri="{9D8B030D-6E8A-4147-A177-3AD203B41FA5}">
                      <a16:colId xmlns:a16="http://schemas.microsoft.com/office/drawing/2014/main" val="3052873416"/>
                    </a:ext>
                  </a:extLst>
                </a:gridCol>
              </a:tblGrid>
              <a:tr h="431639">
                <a:tc>
                  <a:txBody>
                    <a:bodyPr/>
                    <a:lstStyle/>
                    <a:p>
                      <a:pPr algn="ctr"/>
                      <a:r>
                        <a:rPr lang="en-US" sz="1700" b="0" dirty="0">
                          <a:solidFill>
                            <a:schemeClr val="bg2">
                              <a:lumMod val="10000"/>
                            </a:schemeClr>
                          </a:solidFill>
                          <a:latin typeface="Century Gothic" panose="020B0502020202020204" pitchFamily="34" charset="0"/>
                        </a:rPr>
                        <a:t>8:00 – 8:30</a:t>
                      </a:r>
                    </a:p>
                  </a:txBody>
                  <a:tcPr>
                    <a:solidFill>
                      <a:srgbClr val="72F04B"/>
                    </a:solidFill>
                  </a:tcPr>
                </a:tc>
                <a:tc>
                  <a:txBody>
                    <a:bodyPr/>
                    <a:lstStyle/>
                    <a:p>
                      <a:r>
                        <a:rPr lang="en-US" sz="1700" b="0" dirty="0">
                          <a:solidFill>
                            <a:schemeClr val="bg2">
                              <a:lumMod val="10000"/>
                            </a:schemeClr>
                          </a:solidFill>
                          <a:latin typeface="Century Gothic" panose="020B0502020202020204" pitchFamily="34" charset="0"/>
                        </a:rPr>
                        <a:t>BREAKFAST</a:t>
                      </a:r>
                    </a:p>
                  </a:txBody>
                  <a:tcPr>
                    <a:solidFill>
                      <a:srgbClr val="72F04B"/>
                    </a:solidFill>
                  </a:tcPr>
                </a:tc>
                <a:extLst>
                  <a:ext uri="{0D108BD9-81ED-4DB2-BD59-A6C34878D82A}">
                    <a16:rowId xmlns:a16="http://schemas.microsoft.com/office/drawing/2014/main" val="1266910091"/>
                  </a:ext>
                </a:extLst>
              </a:tr>
              <a:tr h="671270">
                <a:tc>
                  <a:txBody>
                    <a:bodyPr/>
                    <a:lstStyle/>
                    <a:p>
                      <a:pPr algn="ctr"/>
                      <a:r>
                        <a:rPr lang="en-US" sz="1700" b="0" dirty="0">
                          <a:solidFill>
                            <a:schemeClr val="bg2">
                              <a:lumMod val="10000"/>
                            </a:schemeClr>
                          </a:solidFill>
                          <a:latin typeface="Century Gothic" panose="020B0502020202020204" pitchFamily="34" charset="0"/>
                        </a:rPr>
                        <a:t>8:30 – 10:00</a:t>
                      </a:r>
                    </a:p>
                  </a:txBody>
                  <a:tcPr>
                    <a:solidFill>
                      <a:srgbClr val="72F04B"/>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700" b="1" kern="1200" dirty="0">
                          <a:solidFill>
                            <a:schemeClr val="bg2">
                              <a:lumMod val="10000"/>
                            </a:schemeClr>
                          </a:solidFill>
                          <a:effectLst/>
                          <a:latin typeface="Century Gothic" panose="020B0502020202020204" pitchFamily="34" charset="0"/>
                          <a:ea typeface="+mn-ea"/>
                          <a:cs typeface="+mn-cs"/>
                        </a:rPr>
                        <a:t>Session 1: Pax8 Presentation: Getting started with quoting and designing your Azure environment</a:t>
                      </a:r>
                    </a:p>
                  </a:txBody>
                  <a:tcPr>
                    <a:solidFill>
                      <a:srgbClr val="72F04B"/>
                    </a:solidFill>
                  </a:tcPr>
                </a:tc>
                <a:extLst>
                  <a:ext uri="{0D108BD9-81ED-4DB2-BD59-A6C34878D82A}">
                    <a16:rowId xmlns:a16="http://schemas.microsoft.com/office/drawing/2014/main" val="570192059"/>
                  </a:ext>
                </a:extLst>
              </a:tr>
              <a:tr h="616455">
                <a:tc>
                  <a:txBody>
                    <a:bodyPr/>
                    <a:lstStyle/>
                    <a:p>
                      <a:pPr algn="ctr"/>
                      <a:r>
                        <a:rPr lang="en-US" sz="1700" b="0" dirty="0">
                          <a:solidFill>
                            <a:schemeClr val="bg2">
                              <a:lumMod val="10000"/>
                            </a:schemeClr>
                          </a:solidFill>
                          <a:latin typeface="Century Gothic" panose="020B0502020202020204" pitchFamily="34" charset="0"/>
                        </a:rPr>
                        <a:t>10:00 – 10:15</a:t>
                      </a:r>
                    </a:p>
                  </a:txBody>
                  <a:tcP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0" kern="1200" dirty="0">
                          <a:solidFill>
                            <a:schemeClr val="bg2">
                              <a:lumMod val="10000"/>
                            </a:schemeClr>
                          </a:solidFill>
                          <a:effectLst/>
                          <a:latin typeface="Century Gothic" panose="020B0502020202020204" pitchFamily="34" charset="0"/>
                          <a:ea typeface="+mn-ea"/>
                          <a:cs typeface="+mn-cs"/>
                        </a:rPr>
                        <a:t>Morning Break</a:t>
                      </a:r>
                      <a:endParaRPr lang="en-US" sz="1700" b="0" dirty="0">
                        <a:solidFill>
                          <a:schemeClr val="bg2">
                            <a:lumMod val="10000"/>
                          </a:schemeClr>
                        </a:solidFill>
                        <a:latin typeface="Century Gothic" panose="020B0502020202020204" pitchFamily="34" charset="0"/>
                      </a:endParaRPr>
                    </a:p>
                  </a:txBody>
                  <a:tcPr>
                    <a:solidFill>
                      <a:srgbClr val="72F04B"/>
                    </a:solidFill>
                  </a:tcPr>
                </a:tc>
                <a:extLst>
                  <a:ext uri="{0D108BD9-81ED-4DB2-BD59-A6C34878D82A}">
                    <a16:rowId xmlns:a16="http://schemas.microsoft.com/office/drawing/2014/main" val="3262129506"/>
                  </a:ext>
                </a:extLst>
              </a:tr>
              <a:tr h="431639">
                <a:tc>
                  <a:txBody>
                    <a:bodyPr/>
                    <a:lstStyle/>
                    <a:p>
                      <a:pPr algn="ctr"/>
                      <a:r>
                        <a:rPr lang="en-US" sz="1700" b="0" dirty="0">
                          <a:solidFill>
                            <a:schemeClr val="bg2">
                              <a:lumMod val="10000"/>
                            </a:schemeClr>
                          </a:solidFill>
                          <a:latin typeface="Century Gothic" panose="020B0502020202020204" pitchFamily="34" charset="0"/>
                        </a:rPr>
                        <a:t>10:15  – 11:30</a:t>
                      </a:r>
                    </a:p>
                  </a:txBody>
                  <a:tcP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1" kern="1200" dirty="0">
                          <a:solidFill>
                            <a:schemeClr val="bg2">
                              <a:lumMod val="10000"/>
                            </a:schemeClr>
                          </a:solidFill>
                          <a:effectLst/>
                          <a:latin typeface="Century Gothic" panose="020B0502020202020204" pitchFamily="34" charset="0"/>
                          <a:ea typeface="+mn-ea"/>
                          <a:cs typeface="+mn-cs"/>
                        </a:rPr>
                        <a:t>Session 2</a:t>
                      </a:r>
                      <a:r>
                        <a:rPr lang="en-US" sz="1700" b="1" kern="1200">
                          <a:solidFill>
                            <a:schemeClr val="bg2">
                              <a:lumMod val="10000"/>
                            </a:schemeClr>
                          </a:solidFill>
                          <a:effectLst/>
                          <a:latin typeface="Century Gothic" panose="020B0502020202020204" pitchFamily="34" charset="0"/>
                          <a:ea typeface="+mn-ea"/>
                          <a:cs typeface="+mn-cs"/>
                        </a:rPr>
                        <a:t>: Azure </a:t>
                      </a:r>
                      <a:r>
                        <a:rPr lang="en-US" sz="1700" b="1" kern="1200" dirty="0">
                          <a:solidFill>
                            <a:schemeClr val="bg2">
                              <a:lumMod val="10000"/>
                            </a:schemeClr>
                          </a:solidFill>
                          <a:effectLst/>
                          <a:latin typeface="Century Gothic" panose="020B0502020202020204" pitchFamily="34" charset="0"/>
                          <a:ea typeface="+mn-ea"/>
                          <a:cs typeface="+mn-cs"/>
                        </a:rPr>
                        <a:t>Cloud Backup &amp; Azure Site Recovery</a:t>
                      </a:r>
                      <a:endParaRPr lang="en-US" sz="1700" b="0" dirty="0">
                        <a:solidFill>
                          <a:schemeClr val="bg2">
                            <a:lumMod val="10000"/>
                          </a:schemeClr>
                        </a:solidFill>
                        <a:latin typeface="Century Gothic" panose="020B0502020202020204" pitchFamily="34" charset="0"/>
                      </a:endParaRPr>
                    </a:p>
                  </a:txBody>
                  <a:tcPr>
                    <a:solidFill>
                      <a:srgbClr val="72F04B"/>
                    </a:solidFill>
                  </a:tcPr>
                </a:tc>
                <a:extLst>
                  <a:ext uri="{0D108BD9-81ED-4DB2-BD59-A6C34878D82A}">
                    <a16:rowId xmlns:a16="http://schemas.microsoft.com/office/drawing/2014/main" val="2822810253"/>
                  </a:ext>
                </a:extLst>
              </a:tr>
              <a:tr h="431639">
                <a:tc>
                  <a:txBody>
                    <a:bodyPr/>
                    <a:lstStyle/>
                    <a:p>
                      <a:pPr algn="ctr"/>
                      <a:r>
                        <a:rPr lang="en-US" sz="1700" b="0" dirty="0">
                          <a:solidFill>
                            <a:schemeClr val="bg2">
                              <a:lumMod val="10000"/>
                            </a:schemeClr>
                          </a:solidFill>
                          <a:latin typeface="Century Gothic" panose="020B0502020202020204" pitchFamily="34" charset="0"/>
                        </a:rPr>
                        <a:t>11:30 – 1:00</a:t>
                      </a:r>
                    </a:p>
                  </a:txBody>
                  <a:tcPr>
                    <a:solidFill>
                      <a:srgbClr val="72F04B"/>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700" b="0" dirty="0">
                          <a:solidFill>
                            <a:schemeClr val="bg2">
                              <a:lumMod val="10000"/>
                            </a:schemeClr>
                          </a:solidFill>
                          <a:latin typeface="Century Gothic" panose="020B0502020202020204" pitchFamily="34" charset="0"/>
                        </a:rPr>
                        <a:t>LUNCH &amp; </a:t>
                      </a:r>
                      <a:r>
                        <a:rPr lang="en-US" sz="1700" b="1" kern="1200" dirty="0">
                          <a:solidFill>
                            <a:schemeClr val="bg2">
                              <a:lumMod val="10000"/>
                            </a:schemeClr>
                          </a:solidFill>
                          <a:effectLst/>
                          <a:latin typeface="Century Gothic" panose="020B0502020202020204" pitchFamily="34" charset="0"/>
                          <a:ea typeface="+mn-ea"/>
                          <a:cs typeface="+mn-cs"/>
                        </a:rPr>
                        <a:t>Session 3</a:t>
                      </a:r>
                      <a:r>
                        <a:rPr lang="en-US" sz="1700" b="1" kern="1200">
                          <a:solidFill>
                            <a:schemeClr val="bg2">
                              <a:lumMod val="10000"/>
                            </a:schemeClr>
                          </a:solidFill>
                          <a:effectLst/>
                          <a:latin typeface="Century Gothic" panose="020B0502020202020204" pitchFamily="34" charset="0"/>
                          <a:ea typeface="+mn-ea"/>
                          <a:cs typeface="+mn-cs"/>
                        </a:rPr>
                        <a:t>: Lab </a:t>
                      </a:r>
                      <a:r>
                        <a:rPr lang="en-US" sz="1700" b="1" kern="1200" dirty="0">
                          <a:solidFill>
                            <a:schemeClr val="bg2">
                              <a:lumMod val="10000"/>
                            </a:schemeClr>
                          </a:solidFill>
                          <a:effectLst/>
                          <a:latin typeface="Century Gothic" panose="020B0502020202020204" pitchFamily="34" charset="0"/>
                          <a:ea typeface="+mn-ea"/>
                          <a:cs typeface="+mn-cs"/>
                        </a:rPr>
                        <a:t>Azure Backup</a:t>
                      </a:r>
                      <a:endParaRPr lang="en-US" sz="1700" b="0" dirty="0">
                        <a:solidFill>
                          <a:schemeClr val="bg2">
                            <a:lumMod val="10000"/>
                          </a:schemeClr>
                        </a:solidFill>
                        <a:latin typeface="Century Gothic" panose="020B0502020202020204" pitchFamily="34" charset="0"/>
                      </a:endParaRPr>
                    </a:p>
                  </a:txBody>
                  <a:tcPr>
                    <a:solidFill>
                      <a:srgbClr val="72F04B"/>
                    </a:solidFill>
                  </a:tcPr>
                </a:tc>
                <a:extLst>
                  <a:ext uri="{0D108BD9-81ED-4DB2-BD59-A6C34878D82A}">
                    <a16:rowId xmlns:a16="http://schemas.microsoft.com/office/drawing/2014/main" val="2196411389"/>
                  </a:ext>
                </a:extLst>
              </a:tr>
              <a:tr h="431639">
                <a:tc>
                  <a:txBody>
                    <a:bodyPr/>
                    <a:lstStyle/>
                    <a:p>
                      <a:pPr algn="ctr"/>
                      <a:r>
                        <a:rPr lang="en-US" sz="1700" b="0" dirty="0">
                          <a:solidFill>
                            <a:schemeClr val="bg2">
                              <a:lumMod val="10000"/>
                            </a:schemeClr>
                          </a:solidFill>
                          <a:latin typeface="Century Gothic" panose="020B0502020202020204" pitchFamily="34" charset="0"/>
                        </a:rPr>
                        <a:t>1:00 – 2:30</a:t>
                      </a:r>
                    </a:p>
                  </a:txBody>
                  <a:tcPr>
                    <a:solidFill>
                      <a:srgbClr val="72F04B"/>
                    </a:solidFill>
                  </a:tcPr>
                </a:tc>
                <a:tc>
                  <a:txBody>
                    <a:bodyPr/>
                    <a:lstStyle/>
                    <a:p>
                      <a:r>
                        <a:rPr lang="en-US" sz="1700" b="1" kern="1200" dirty="0">
                          <a:solidFill>
                            <a:schemeClr val="bg2">
                              <a:lumMod val="10000"/>
                            </a:schemeClr>
                          </a:solidFill>
                          <a:effectLst/>
                          <a:latin typeface="Century Gothic" panose="020B0502020202020204" pitchFamily="34" charset="0"/>
                          <a:ea typeface="+mn-ea"/>
                          <a:cs typeface="+mn-cs"/>
                        </a:rPr>
                        <a:t>Session 4:  </a:t>
                      </a:r>
                      <a:r>
                        <a:rPr lang="en-US" sz="1700" b="1" dirty="0">
                          <a:solidFill>
                            <a:schemeClr val="bg2">
                              <a:lumMod val="10000"/>
                            </a:schemeClr>
                          </a:solidFill>
                          <a:latin typeface="Century Gothic" panose="020B0502020202020204" pitchFamily="34" charset="0"/>
                        </a:rPr>
                        <a:t>Azure Security &amp; Management</a:t>
                      </a:r>
                      <a:endParaRPr lang="en-US" sz="1700" b="1" kern="1200" dirty="0">
                        <a:solidFill>
                          <a:schemeClr val="bg2">
                            <a:lumMod val="10000"/>
                          </a:schemeClr>
                        </a:solidFill>
                        <a:effectLst/>
                        <a:latin typeface="Century Gothic" panose="020B0502020202020204" pitchFamily="34" charset="0"/>
                        <a:ea typeface="+mn-ea"/>
                        <a:cs typeface="+mn-cs"/>
                      </a:endParaRPr>
                    </a:p>
                  </a:txBody>
                  <a:tcPr>
                    <a:solidFill>
                      <a:srgbClr val="72F04B"/>
                    </a:solidFill>
                  </a:tcPr>
                </a:tc>
                <a:extLst>
                  <a:ext uri="{0D108BD9-81ED-4DB2-BD59-A6C34878D82A}">
                    <a16:rowId xmlns:a16="http://schemas.microsoft.com/office/drawing/2014/main" val="2661984944"/>
                  </a:ext>
                </a:extLst>
              </a:tr>
              <a:tr h="566014">
                <a:tc>
                  <a:txBody>
                    <a:bodyPr/>
                    <a:lstStyle/>
                    <a:p>
                      <a:pPr algn="ctr"/>
                      <a:r>
                        <a:rPr lang="en-US" sz="1700" b="0" dirty="0">
                          <a:solidFill>
                            <a:schemeClr val="bg2">
                              <a:lumMod val="10000"/>
                            </a:schemeClr>
                          </a:solidFill>
                          <a:latin typeface="Century Gothic" panose="020B0502020202020204" pitchFamily="34" charset="0"/>
                        </a:rPr>
                        <a:t>1:00 – 5:00</a:t>
                      </a:r>
                    </a:p>
                  </a:txBody>
                  <a:tcP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1" baseline="0" dirty="0">
                          <a:solidFill>
                            <a:schemeClr val="bg2">
                              <a:lumMod val="10000"/>
                            </a:schemeClr>
                          </a:solidFill>
                          <a:latin typeface="Century Gothic" panose="020B0502020202020204" pitchFamily="34" charset="0"/>
                        </a:rPr>
                        <a:t>Pax8 Azure Engineers: 1-on-1 Time/120-Day Plans</a:t>
                      </a:r>
                      <a:endParaRPr lang="en-US" sz="1700" b="1" dirty="0">
                        <a:solidFill>
                          <a:schemeClr val="bg2">
                            <a:lumMod val="10000"/>
                          </a:schemeClr>
                        </a:solidFill>
                        <a:latin typeface="Century Gothic" panose="020B0502020202020204" pitchFamily="34" charset="0"/>
                      </a:endParaRPr>
                    </a:p>
                  </a:txBody>
                  <a:tcPr>
                    <a:solidFill>
                      <a:srgbClr val="72F04B"/>
                    </a:solidFill>
                  </a:tcPr>
                </a:tc>
                <a:extLst>
                  <a:ext uri="{0D108BD9-81ED-4DB2-BD59-A6C34878D82A}">
                    <a16:rowId xmlns:a16="http://schemas.microsoft.com/office/drawing/2014/main" val="1142927649"/>
                  </a:ext>
                </a:extLst>
              </a:tr>
              <a:tr h="566014">
                <a:tc>
                  <a:txBody>
                    <a:bodyPr/>
                    <a:lstStyle/>
                    <a:p>
                      <a:pPr algn="ctr"/>
                      <a:r>
                        <a:rPr lang="en-US" sz="1700" b="0" dirty="0">
                          <a:solidFill>
                            <a:schemeClr val="bg2">
                              <a:lumMod val="10000"/>
                            </a:schemeClr>
                          </a:solidFill>
                          <a:latin typeface="Century Gothic" panose="020B0502020202020204" pitchFamily="34" charset="0"/>
                        </a:rPr>
                        <a:t>2:30 </a:t>
                      </a:r>
                      <a:r>
                        <a:rPr lang="mr-IN" sz="1700" b="0" dirty="0">
                          <a:solidFill>
                            <a:schemeClr val="bg2">
                              <a:lumMod val="10000"/>
                            </a:schemeClr>
                          </a:solidFill>
                          <a:latin typeface="Century Gothic" panose="020B0502020202020204" pitchFamily="34" charset="0"/>
                        </a:rPr>
                        <a:t>–</a:t>
                      </a:r>
                      <a:r>
                        <a:rPr lang="en-US" sz="1700" b="0" dirty="0">
                          <a:solidFill>
                            <a:schemeClr val="bg2">
                              <a:lumMod val="10000"/>
                            </a:schemeClr>
                          </a:solidFill>
                          <a:latin typeface="Century Gothic" panose="020B0502020202020204" pitchFamily="34" charset="0"/>
                        </a:rPr>
                        <a:t> 4:00</a:t>
                      </a:r>
                    </a:p>
                  </a:txBody>
                  <a:tcPr>
                    <a:solidFill>
                      <a:srgbClr val="72F04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b="1" dirty="0">
                          <a:solidFill>
                            <a:schemeClr val="bg2">
                              <a:lumMod val="10000"/>
                            </a:schemeClr>
                          </a:solidFill>
                          <a:latin typeface="Century Gothic" panose="020B0502020202020204" pitchFamily="34" charset="0"/>
                        </a:rPr>
                        <a:t>Session 4: </a:t>
                      </a:r>
                      <a:r>
                        <a:rPr lang="en-US" sz="1700" b="1">
                          <a:solidFill>
                            <a:schemeClr val="bg2">
                              <a:lumMod val="10000"/>
                            </a:schemeClr>
                          </a:solidFill>
                          <a:latin typeface="Century Gothic" panose="020B0502020202020204" pitchFamily="34" charset="0"/>
                        </a:rPr>
                        <a:t>Lab Azure </a:t>
                      </a:r>
                      <a:r>
                        <a:rPr lang="en-US" sz="1700" b="1" dirty="0">
                          <a:solidFill>
                            <a:schemeClr val="bg2">
                              <a:lumMod val="10000"/>
                            </a:schemeClr>
                          </a:solidFill>
                          <a:latin typeface="Century Gothic" panose="020B0502020202020204" pitchFamily="34" charset="0"/>
                        </a:rPr>
                        <a:t>Security Center</a:t>
                      </a:r>
                    </a:p>
                  </a:txBody>
                  <a:tcPr>
                    <a:solidFill>
                      <a:srgbClr val="72F04B"/>
                    </a:solidFill>
                  </a:tcPr>
                </a:tc>
                <a:extLst>
                  <a:ext uri="{0D108BD9-81ED-4DB2-BD59-A6C34878D82A}">
                    <a16:rowId xmlns:a16="http://schemas.microsoft.com/office/drawing/2014/main" val="10007"/>
                  </a:ext>
                </a:extLst>
              </a:tr>
              <a:tr h="596858">
                <a:tc>
                  <a:txBody>
                    <a:bodyPr/>
                    <a:lstStyle/>
                    <a:p>
                      <a:pPr algn="ctr"/>
                      <a:r>
                        <a:rPr lang="en-US" sz="1600" b="0" dirty="0">
                          <a:solidFill>
                            <a:sysClr val="windowText" lastClr="000000"/>
                          </a:solidFill>
                          <a:latin typeface="Century Gothic" panose="020B0502020202020204" pitchFamily="34" charset="0"/>
                        </a:rPr>
                        <a:t>4:00 – 5:00</a:t>
                      </a:r>
                    </a:p>
                  </a:txBody>
                  <a:tcPr anchor="ctr">
                    <a:solidFill>
                      <a:srgbClr val="72F04B"/>
                    </a:solidFill>
                  </a:tcPr>
                </a:tc>
                <a:tc>
                  <a:txBody>
                    <a:bodyPr/>
                    <a:lstStyle/>
                    <a:p>
                      <a:r>
                        <a:rPr lang="en-US" sz="1600" b="1" kern="1200" dirty="0">
                          <a:solidFill>
                            <a:sysClr val="windowText" lastClr="000000"/>
                          </a:solidFill>
                          <a:effectLst/>
                          <a:latin typeface="Century Gothic" panose="020B0502020202020204" pitchFamily="34" charset="0"/>
                          <a:ea typeface="+mn-ea"/>
                          <a:cs typeface="+mn-cs"/>
                        </a:rPr>
                        <a:t>Session 5: Azure Go-to-Market and Wrap Up</a:t>
                      </a:r>
                    </a:p>
                  </a:txBody>
                  <a:tcPr anchor="ctr">
                    <a:solidFill>
                      <a:srgbClr val="72F04B"/>
                    </a:solidFill>
                  </a:tcPr>
                </a:tc>
                <a:extLst>
                  <a:ext uri="{0D108BD9-81ED-4DB2-BD59-A6C34878D82A}">
                    <a16:rowId xmlns:a16="http://schemas.microsoft.com/office/drawing/2014/main" val="3904570483"/>
                  </a:ext>
                </a:extLst>
              </a:tr>
              <a:tr h="183847">
                <a:tc gridSpan="2">
                  <a:txBody>
                    <a:bodyPr/>
                    <a:lstStyle/>
                    <a:p>
                      <a:endParaRPr lang="en-US" sz="100" b="1" dirty="0">
                        <a:solidFill>
                          <a:sysClr val="windowText" lastClr="000000"/>
                        </a:solidFill>
                        <a:latin typeface="+mn-lt"/>
                      </a:endParaRPr>
                    </a:p>
                  </a:txBody>
                  <a:tcPr marT="41564" marB="41564">
                    <a:solidFill>
                      <a:srgbClr val="72F04B"/>
                    </a:solidFill>
                  </a:tcPr>
                </a:tc>
                <a:tc hMerge="1">
                  <a:txBody>
                    <a:bodyPr/>
                    <a:lstStyle/>
                    <a:p>
                      <a:endParaRPr lang="en-US" sz="100" b="1" dirty="0"/>
                    </a:p>
                  </a:txBody>
                  <a:tcPr>
                    <a:solidFill>
                      <a:schemeClr val="bg1">
                        <a:lumMod val="50000"/>
                      </a:schemeClr>
                    </a:solidFill>
                  </a:tcPr>
                </a:tc>
                <a:extLst>
                  <a:ext uri="{0D108BD9-81ED-4DB2-BD59-A6C34878D82A}">
                    <a16:rowId xmlns:a16="http://schemas.microsoft.com/office/drawing/2014/main" val="1208598397"/>
                  </a:ext>
                </a:extLst>
              </a:tr>
            </a:tbl>
          </a:graphicData>
        </a:graphic>
      </p:graphicFrame>
      <p:pic>
        <p:nvPicPr>
          <p:cNvPr id="13" name="Picture 12">
            <a:extLst>
              <a:ext uri="{FF2B5EF4-FFF2-40B4-BE49-F238E27FC236}">
                <a16:creationId xmlns:a16="http://schemas.microsoft.com/office/drawing/2014/main" id="{69E08A56-873E-5745-AFF3-8D612D9FF943}"/>
              </a:ext>
            </a:extLst>
          </p:cNvPr>
          <p:cNvPicPr>
            <a:picLocks noChangeAspect="1"/>
          </p:cNvPicPr>
          <p:nvPr/>
        </p:nvPicPr>
        <p:blipFill>
          <a:blip r:embed="rId2"/>
          <a:stretch>
            <a:fillRect/>
          </a:stretch>
        </p:blipFill>
        <p:spPr>
          <a:xfrm>
            <a:off x="9840815" y="5981495"/>
            <a:ext cx="1946421" cy="874068"/>
          </a:xfrm>
          <a:prstGeom prst="rect">
            <a:avLst/>
          </a:prstGeom>
        </p:spPr>
      </p:pic>
      <p:pic>
        <p:nvPicPr>
          <p:cNvPr id="14" name="Picture 13">
            <a:extLst>
              <a:ext uri="{FF2B5EF4-FFF2-40B4-BE49-F238E27FC236}">
                <a16:creationId xmlns:a16="http://schemas.microsoft.com/office/drawing/2014/main" id="{DD308DD9-1BAF-4248-9962-2649D662CFC2}"/>
              </a:ext>
            </a:extLst>
          </p:cNvPr>
          <p:cNvPicPr>
            <a:picLocks noChangeAspect="1"/>
          </p:cNvPicPr>
          <p:nvPr/>
        </p:nvPicPr>
        <p:blipFill>
          <a:blip r:embed="rId3"/>
          <a:stretch>
            <a:fillRect/>
          </a:stretch>
        </p:blipFill>
        <p:spPr>
          <a:xfrm>
            <a:off x="8837084" y="6137503"/>
            <a:ext cx="859394" cy="565177"/>
          </a:xfrm>
          <a:prstGeom prst="rect">
            <a:avLst/>
          </a:prstGeom>
        </p:spPr>
      </p:pic>
      <p:sp>
        <p:nvSpPr>
          <p:cNvPr id="15" name="TextBox 14">
            <a:extLst>
              <a:ext uri="{FF2B5EF4-FFF2-40B4-BE49-F238E27FC236}">
                <a16:creationId xmlns:a16="http://schemas.microsoft.com/office/drawing/2014/main" id="{700A9739-DE7F-DC4F-B970-7FB388C6FC35}"/>
              </a:ext>
            </a:extLst>
          </p:cNvPr>
          <p:cNvSpPr txBox="1"/>
          <p:nvPr/>
        </p:nvSpPr>
        <p:spPr>
          <a:xfrm>
            <a:off x="9695402" y="6185737"/>
            <a:ext cx="1510074"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197480011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A713A3-E451-AD43-BCEF-041FB7B29CFA}"/>
              </a:ext>
            </a:extLst>
          </p:cNvPr>
          <p:cNvPicPr>
            <a:picLocks noChangeAspect="1"/>
          </p:cNvPicPr>
          <p:nvPr/>
        </p:nvPicPr>
        <p:blipFill rotWithShape="1">
          <a:blip r:embed="rId2" cstate="email">
            <a:alphaModFix amt="15000"/>
            <a:extLst>
              <a:ext uri="{28A0092B-C50C-407E-A947-70E740481C1C}">
                <a14:useLocalDpi xmlns:a14="http://schemas.microsoft.com/office/drawing/2010/main"/>
              </a:ext>
            </a:extLst>
          </a:blip>
          <a:srcRect/>
          <a:stretch/>
        </p:blipFill>
        <p:spPr>
          <a:xfrm>
            <a:off x="7360170" y="1445270"/>
            <a:ext cx="4831830" cy="5435809"/>
          </a:xfrm>
          <a:prstGeom prst="rect">
            <a:avLst/>
          </a:prstGeom>
        </p:spPr>
      </p:pic>
      <p:sp>
        <p:nvSpPr>
          <p:cNvPr id="2" name="Slide Number Placeholder 1">
            <a:extLst>
              <a:ext uri="{FF2B5EF4-FFF2-40B4-BE49-F238E27FC236}">
                <a16:creationId xmlns:a16="http://schemas.microsoft.com/office/drawing/2014/main" id="{CD8FB586-3DE7-854E-90DD-3672898F72CA}"/>
              </a:ext>
            </a:extLst>
          </p:cNvPr>
          <p:cNvSpPr>
            <a:spLocks noGrp="1"/>
          </p:cNvSpPr>
          <p:nvPr>
            <p:ph type="sldNum" sz="quarter" idx="4"/>
          </p:nvPr>
        </p:nvSpPr>
        <p:spPr/>
        <p:txBody>
          <a:bodyPr/>
          <a:lstStyle/>
          <a:p>
            <a:fld id="{5D73B403-459F-4913-B51C-E9E5DCFB7AF0}" type="slidenum">
              <a:rPr lang="en-US" smtClean="0">
                <a:solidFill>
                  <a:srgbClr val="0078BB"/>
                </a:solidFill>
              </a:rPr>
              <a:pPr/>
              <a:t>7</a:t>
            </a:fld>
            <a:endParaRPr lang="en-US" dirty="0">
              <a:solidFill>
                <a:srgbClr val="0078BB"/>
              </a:solidFill>
            </a:endParaRPr>
          </a:p>
        </p:txBody>
      </p:sp>
      <p:sp>
        <p:nvSpPr>
          <p:cNvPr id="8" name="TextBox 7">
            <a:extLst>
              <a:ext uri="{FF2B5EF4-FFF2-40B4-BE49-F238E27FC236}">
                <a16:creationId xmlns:a16="http://schemas.microsoft.com/office/drawing/2014/main" id="{9ADB6F73-615F-1A44-8802-C80C6F52835F}"/>
              </a:ext>
            </a:extLst>
          </p:cNvPr>
          <p:cNvSpPr txBox="1"/>
          <p:nvPr/>
        </p:nvSpPr>
        <p:spPr>
          <a:xfrm>
            <a:off x="406402" y="247396"/>
            <a:ext cx="8465749" cy="1477328"/>
          </a:xfrm>
          <a:prstGeom prst="rect">
            <a:avLst/>
          </a:prstGeom>
          <a:noFill/>
        </p:spPr>
        <p:txBody>
          <a:bodyPr wrap="square" rtlCol="0">
            <a:spAutoFit/>
          </a:bodyPr>
          <a:lstStyle/>
          <a:p>
            <a:r>
              <a:rPr lang="en-US" sz="4500" b="1" dirty="0">
                <a:solidFill>
                  <a:srgbClr val="72F04B"/>
                </a:solidFill>
                <a:latin typeface="Century Gothic" charset="0"/>
                <a:ea typeface="Century Gothic" charset="0"/>
                <a:cs typeface="Century Gothic" charset="0"/>
              </a:rPr>
              <a:t>Wingman</a:t>
            </a:r>
            <a:r>
              <a:rPr lang="en-US" sz="4500" b="1" dirty="0">
                <a:solidFill>
                  <a:schemeClr val="bg1"/>
                </a:solidFill>
                <a:latin typeface="Century Gothic" charset="0"/>
                <a:ea typeface="Century Gothic" charset="0"/>
                <a:cs typeface="Century Gothic" charset="0"/>
              </a:rPr>
              <a:t> </a:t>
            </a:r>
            <a:br>
              <a:rPr lang="en-US" sz="4500" b="1" dirty="0">
                <a:solidFill>
                  <a:schemeClr val="bg1"/>
                </a:solidFill>
                <a:latin typeface="Century Gothic" charset="0"/>
                <a:ea typeface="Century Gothic" charset="0"/>
                <a:cs typeface="Century Gothic" charset="0"/>
              </a:rPr>
            </a:br>
            <a:r>
              <a:rPr lang="en-US" sz="4500" b="1" dirty="0">
                <a:solidFill>
                  <a:schemeClr val="bg2">
                    <a:lumMod val="10000"/>
                  </a:schemeClr>
                </a:solidFill>
                <a:latin typeface="Century Gothic" charset="0"/>
                <a:ea typeface="Century Gothic" charset="0"/>
                <a:cs typeface="Century Gothic" charset="0"/>
              </a:rPr>
              <a:t>Professional Services</a:t>
            </a:r>
          </a:p>
        </p:txBody>
      </p:sp>
      <p:sp>
        <p:nvSpPr>
          <p:cNvPr id="3" name="TextBox 2"/>
          <p:cNvSpPr txBox="1"/>
          <p:nvPr/>
        </p:nvSpPr>
        <p:spPr>
          <a:xfrm>
            <a:off x="298861" y="3645154"/>
            <a:ext cx="4851400" cy="1938992"/>
          </a:xfrm>
          <a:prstGeom prst="rect">
            <a:avLst/>
          </a:prstGeom>
          <a:noFill/>
        </p:spPr>
        <p:txBody>
          <a:bodyPr wrap="square" rtlCol="0">
            <a:spAutoFit/>
          </a:bodyPr>
          <a:lstStyle/>
          <a:p>
            <a:pPr marL="285750" indent="-285750">
              <a:buFont typeface="Arial" charset="0"/>
              <a:buChar char="•"/>
            </a:pPr>
            <a:r>
              <a:rPr lang="en-US" sz="2400" dirty="0">
                <a:solidFill>
                  <a:schemeClr val="bg2">
                    <a:lumMod val="10000"/>
                  </a:schemeClr>
                </a:solidFill>
                <a:latin typeface="Century Gothic" charset="0"/>
                <a:ea typeface="Century Gothic" charset="0"/>
                <a:cs typeface="Century Gothic" charset="0"/>
              </a:rPr>
              <a:t>White-glove email migrations</a:t>
            </a:r>
            <a:br>
              <a:rPr lang="en-US" sz="2400" dirty="0">
                <a:solidFill>
                  <a:schemeClr val="bg2">
                    <a:lumMod val="10000"/>
                  </a:schemeClr>
                </a:solidFill>
                <a:latin typeface="Century Gothic" charset="0"/>
                <a:ea typeface="Century Gothic" charset="0"/>
                <a:cs typeface="Century Gothic" charset="0"/>
              </a:rPr>
            </a:br>
            <a:endParaRPr lang="en-US" sz="2400" dirty="0">
              <a:solidFill>
                <a:schemeClr val="bg2">
                  <a:lumMod val="10000"/>
                </a:schemeClr>
              </a:solidFill>
              <a:latin typeface="Century Gothic" charset="0"/>
              <a:ea typeface="Century Gothic" charset="0"/>
              <a:cs typeface="Century Gothic" charset="0"/>
            </a:endParaRPr>
          </a:p>
          <a:p>
            <a:pPr marL="285750" indent="-285750">
              <a:buFont typeface="Arial" charset="0"/>
              <a:buChar char="•"/>
            </a:pPr>
            <a:r>
              <a:rPr lang="en-US" sz="2400" dirty="0">
                <a:solidFill>
                  <a:schemeClr val="bg2">
                    <a:lumMod val="10000"/>
                  </a:schemeClr>
                </a:solidFill>
                <a:latin typeface="Century Gothic" charset="0"/>
                <a:ea typeface="Century Gothic" charset="0"/>
                <a:cs typeface="Century Gothic" charset="0"/>
              </a:rPr>
              <a:t>White-glove Azure migrations</a:t>
            </a:r>
            <a:br>
              <a:rPr lang="en-US" sz="2400" dirty="0">
                <a:solidFill>
                  <a:schemeClr val="bg2">
                    <a:lumMod val="10000"/>
                  </a:schemeClr>
                </a:solidFill>
                <a:latin typeface="Century Gothic" charset="0"/>
                <a:ea typeface="Century Gothic" charset="0"/>
                <a:cs typeface="Century Gothic" charset="0"/>
              </a:rPr>
            </a:br>
            <a:endParaRPr lang="en-US" sz="2400" dirty="0">
              <a:solidFill>
                <a:schemeClr val="bg2">
                  <a:lumMod val="10000"/>
                </a:schemeClr>
              </a:solidFill>
              <a:latin typeface="Century Gothic" charset="0"/>
              <a:ea typeface="Century Gothic" charset="0"/>
              <a:cs typeface="Century Gothic" charset="0"/>
            </a:endParaRPr>
          </a:p>
          <a:p>
            <a:pPr marL="285750" indent="-285750">
              <a:buFont typeface="Arial" charset="0"/>
              <a:buChar char="•"/>
            </a:pPr>
            <a:r>
              <a:rPr lang="en-US" sz="2400" dirty="0">
                <a:solidFill>
                  <a:schemeClr val="bg2">
                    <a:lumMod val="10000"/>
                  </a:schemeClr>
                </a:solidFill>
                <a:latin typeface="Century Gothic" charset="0"/>
                <a:ea typeface="Century Gothic" charset="0"/>
                <a:cs typeface="Century Gothic" charset="0"/>
              </a:rPr>
              <a:t>AD Connect &amp; AD Sync</a:t>
            </a:r>
          </a:p>
        </p:txBody>
      </p:sp>
      <p:sp>
        <p:nvSpPr>
          <p:cNvPr id="9" name="TextBox 8"/>
          <p:cNvSpPr txBox="1"/>
          <p:nvPr/>
        </p:nvSpPr>
        <p:spPr>
          <a:xfrm>
            <a:off x="5195486" y="3645154"/>
            <a:ext cx="4645329" cy="1200329"/>
          </a:xfrm>
          <a:prstGeom prst="rect">
            <a:avLst/>
          </a:prstGeom>
          <a:noFill/>
        </p:spPr>
        <p:txBody>
          <a:bodyPr wrap="square" rtlCol="0">
            <a:spAutoFit/>
          </a:bodyPr>
          <a:lstStyle/>
          <a:p>
            <a:pPr marL="285750" indent="-285750">
              <a:buFont typeface="Arial" charset="0"/>
              <a:buChar char="•"/>
            </a:pPr>
            <a:r>
              <a:rPr lang="en-US" sz="2400" dirty="0">
                <a:solidFill>
                  <a:schemeClr val="bg2">
                    <a:lumMod val="10000"/>
                  </a:schemeClr>
                </a:solidFill>
                <a:latin typeface="Century Gothic" charset="0"/>
                <a:ea typeface="Century Gothic" charset="0"/>
                <a:cs typeface="Century Gothic" charset="0"/>
              </a:rPr>
              <a:t>Hardening Office 365</a:t>
            </a:r>
            <a:br>
              <a:rPr lang="en-US" sz="2400" dirty="0">
                <a:solidFill>
                  <a:schemeClr val="bg2">
                    <a:lumMod val="10000"/>
                  </a:schemeClr>
                </a:solidFill>
                <a:latin typeface="Century Gothic" charset="0"/>
                <a:ea typeface="Century Gothic" charset="0"/>
                <a:cs typeface="Century Gothic" charset="0"/>
              </a:rPr>
            </a:br>
            <a:endParaRPr lang="en-US" sz="2400" dirty="0">
              <a:solidFill>
                <a:schemeClr val="bg2">
                  <a:lumMod val="10000"/>
                </a:schemeClr>
              </a:solidFill>
              <a:latin typeface="Century Gothic" charset="0"/>
              <a:ea typeface="Century Gothic" charset="0"/>
              <a:cs typeface="Century Gothic" charset="0"/>
            </a:endParaRPr>
          </a:p>
          <a:p>
            <a:pPr marL="285750" indent="-285750">
              <a:buFont typeface="Arial" charset="0"/>
              <a:buChar char="•"/>
            </a:pPr>
            <a:r>
              <a:rPr lang="en-US" sz="2400" dirty="0">
                <a:solidFill>
                  <a:schemeClr val="bg2">
                    <a:lumMod val="10000"/>
                  </a:schemeClr>
                </a:solidFill>
                <a:latin typeface="Century Gothic" charset="0"/>
                <a:ea typeface="Century Gothic" charset="0"/>
                <a:cs typeface="Century Gothic" charset="0"/>
              </a:rPr>
              <a:t>Custom projects</a:t>
            </a:r>
          </a:p>
        </p:txBody>
      </p:sp>
      <p:sp>
        <p:nvSpPr>
          <p:cNvPr id="6" name="TextBox 5"/>
          <p:cNvSpPr txBox="1"/>
          <p:nvPr/>
        </p:nvSpPr>
        <p:spPr>
          <a:xfrm>
            <a:off x="403748" y="2932399"/>
            <a:ext cx="4362137" cy="461665"/>
          </a:xfrm>
          <a:prstGeom prst="rect">
            <a:avLst/>
          </a:prstGeom>
          <a:noFill/>
        </p:spPr>
        <p:txBody>
          <a:bodyPr wrap="square" rtlCol="0">
            <a:spAutoFit/>
          </a:bodyPr>
          <a:lstStyle/>
          <a:p>
            <a:r>
              <a:rPr lang="en-US" sz="2400" dirty="0">
                <a:solidFill>
                  <a:schemeClr val="bg2">
                    <a:lumMod val="10000"/>
                  </a:schemeClr>
                </a:solidFill>
                <a:latin typeface="Century Gothic" charset="0"/>
                <a:ea typeface="Century Gothic" charset="0"/>
                <a:cs typeface="Century Gothic" charset="0"/>
              </a:rPr>
              <a:t>Key Services:</a:t>
            </a:r>
          </a:p>
        </p:txBody>
      </p:sp>
      <p:sp>
        <p:nvSpPr>
          <p:cNvPr id="12" name="TextBox 11"/>
          <p:cNvSpPr txBox="1"/>
          <p:nvPr/>
        </p:nvSpPr>
        <p:spPr>
          <a:xfrm>
            <a:off x="406401" y="1850312"/>
            <a:ext cx="7837487" cy="830997"/>
          </a:xfrm>
          <a:prstGeom prst="rect">
            <a:avLst/>
          </a:prstGeom>
          <a:noFill/>
        </p:spPr>
        <p:txBody>
          <a:bodyPr wrap="square" rtlCol="0">
            <a:spAutoFit/>
          </a:bodyPr>
          <a:lstStyle/>
          <a:p>
            <a:r>
              <a:rPr lang="en-US" sz="2400" dirty="0">
                <a:solidFill>
                  <a:schemeClr val="bg2">
                    <a:lumMod val="10000"/>
                  </a:schemeClr>
                </a:solidFill>
                <a:latin typeface="Century Gothic" panose="020B0502020202020204" pitchFamily="34" charset="0"/>
              </a:rPr>
              <a:t>All Bootcamp attendees receive free Wingman Professional Services from Pax8.</a:t>
            </a:r>
          </a:p>
        </p:txBody>
      </p:sp>
      <p:pic>
        <p:nvPicPr>
          <p:cNvPr id="14" name="Picture 13">
            <a:extLst>
              <a:ext uri="{FF2B5EF4-FFF2-40B4-BE49-F238E27FC236}">
                <a16:creationId xmlns:a16="http://schemas.microsoft.com/office/drawing/2014/main" id="{FEBDCB22-6A18-7547-ACF4-08A0269B6C20}"/>
              </a:ext>
            </a:extLst>
          </p:cNvPr>
          <p:cNvPicPr>
            <a:picLocks noChangeAspect="1"/>
          </p:cNvPicPr>
          <p:nvPr/>
        </p:nvPicPr>
        <p:blipFill>
          <a:blip r:embed="rId3"/>
          <a:stretch>
            <a:fillRect/>
          </a:stretch>
        </p:blipFill>
        <p:spPr>
          <a:xfrm>
            <a:off x="8408760" y="-330457"/>
            <a:ext cx="3783240" cy="2128073"/>
          </a:xfrm>
          <a:prstGeom prst="rect">
            <a:avLst/>
          </a:prstGeom>
        </p:spPr>
      </p:pic>
      <p:sp>
        <p:nvSpPr>
          <p:cNvPr id="4" name="TextBox 3"/>
          <p:cNvSpPr txBox="1"/>
          <p:nvPr/>
        </p:nvSpPr>
        <p:spPr>
          <a:xfrm>
            <a:off x="568537" y="6519446"/>
            <a:ext cx="11623463" cy="338554"/>
          </a:xfrm>
          <a:prstGeom prst="rect">
            <a:avLst/>
          </a:prstGeom>
          <a:noFill/>
        </p:spPr>
        <p:txBody>
          <a:bodyPr wrap="square" rtlCol="0">
            <a:spAutoFit/>
          </a:bodyPr>
          <a:lstStyle/>
          <a:p>
            <a:r>
              <a:rPr lang="en-US" sz="1600" dirty="0">
                <a:solidFill>
                  <a:schemeClr val="bg1"/>
                </a:solidFill>
                <a:latin typeface="Century Gothic" charset="0"/>
                <a:ea typeface="Century Gothic" charset="0"/>
                <a:cs typeface="Century Gothic" charset="0"/>
              </a:rPr>
              <a:t>*Complimentary Professional Services will be available for Bootcamp attendees in the Pax8 Command Console*</a:t>
            </a:r>
          </a:p>
        </p:txBody>
      </p:sp>
      <p:pic>
        <p:nvPicPr>
          <p:cNvPr id="17" name="Picture 16">
            <a:extLst>
              <a:ext uri="{FF2B5EF4-FFF2-40B4-BE49-F238E27FC236}">
                <a16:creationId xmlns:a16="http://schemas.microsoft.com/office/drawing/2014/main" id="{A777C3E7-1064-E74F-8422-BC47EF49CF07}"/>
              </a:ext>
            </a:extLst>
          </p:cNvPr>
          <p:cNvPicPr>
            <a:picLocks noChangeAspect="1"/>
          </p:cNvPicPr>
          <p:nvPr/>
        </p:nvPicPr>
        <p:blipFill>
          <a:blip r:embed="rId4"/>
          <a:stretch>
            <a:fillRect/>
          </a:stretch>
        </p:blipFill>
        <p:spPr>
          <a:xfrm>
            <a:off x="9840815" y="5811375"/>
            <a:ext cx="1946421" cy="874068"/>
          </a:xfrm>
          <a:prstGeom prst="rect">
            <a:avLst/>
          </a:prstGeom>
        </p:spPr>
      </p:pic>
      <p:pic>
        <p:nvPicPr>
          <p:cNvPr id="18" name="Picture 17">
            <a:extLst>
              <a:ext uri="{FF2B5EF4-FFF2-40B4-BE49-F238E27FC236}">
                <a16:creationId xmlns:a16="http://schemas.microsoft.com/office/drawing/2014/main" id="{7FE1F2C5-3CE3-0747-9348-BAD207D9A223}"/>
              </a:ext>
            </a:extLst>
          </p:cNvPr>
          <p:cNvPicPr>
            <a:picLocks noChangeAspect="1"/>
          </p:cNvPicPr>
          <p:nvPr/>
        </p:nvPicPr>
        <p:blipFill>
          <a:blip r:embed="rId5"/>
          <a:stretch>
            <a:fillRect/>
          </a:stretch>
        </p:blipFill>
        <p:spPr>
          <a:xfrm>
            <a:off x="8837084" y="5967383"/>
            <a:ext cx="859394" cy="565177"/>
          </a:xfrm>
          <a:prstGeom prst="rect">
            <a:avLst/>
          </a:prstGeom>
        </p:spPr>
      </p:pic>
      <p:sp>
        <p:nvSpPr>
          <p:cNvPr id="19" name="TextBox 18">
            <a:extLst>
              <a:ext uri="{FF2B5EF4-FFF2-40B4-BE49-F238E27FC236}">
                <a16:creationId xmlns:a16="http://schemas.microsoft.com/office/drawing/2014/main" id="{8139029A-2907-FE45-B8F7-F6073AE463BA}"/>
              </a:ext>
            </a:extLst>
          </p:cNvPr>
          <p:cNvSpPr txBox="1"/>
          <p:nvPr/>
        </p:nvSpPr>
        <p:spPr>
          <a:xfrm>
            <a:off x="9695402" y="6015617"/>
            <a:ext cx="362998"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17559921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A48544-6CD8-416B-8741-8E639BD00A33}"/>
              </a:ext>
            </a:extLst>
          </p:cNvPr>
          <p:cNvSpPr>
            <a:spLocks noGrp="1"/>
          </p:cNvSpPr>
          <p:nvPr>
            <p:ph type="sldNum" sz="quarter" idx="4"/>
          </p:nvPr>
        </p:nvSpPr>
        <p:spPr/>
        <p:txBody>
          <a:bodyPr/>
          <a:lstStyle/>
          <a:p>
            <a:fld id="{5D73B403-459F-4913-B51C-E9E5DCFB7AF0}" type="slidenum">
              <a:rPr lang="en-US" smtClean="0">
                <a:solidFill>
                  <a:srgbClr val="0078BB"/>
                </a:solidFill>
              </a:rPr>
              <a:pPr/>
              <a:t>8</a:t>
            </a:fld>
            <a:endParaRPr lang="en-US" dirty="0">
              <a:solidFill>
                <a:srgbClr val="0078BB"/>
              </a:solidFill>
            </a:endParaRPr>
          </a:p>
        </p:txBody>
      </p:sp>
      <p:sp>
        <p:nvSpPr>
          <p:cNvPr id="3" name="Rectangle 2">
            <a:extLst>
              <a:ext uri="{FF2B5EF4-FFF2-40B4-BE49-F238E27FC236}">
                <a16:creationId xmlns:a16="http://schemas.microsoft.com/office/drawing/2014/main" id="{970D332A-86B5-4C41-A9F6-B0BCA8C6B4FD}"/>
              </a:ext>
            </a:extLst>
          </p:cNvPr>
          <p:cNvSpPr/>
          <p:nvPr/>
        </p:nvSpPr>
        <p:spPr>
          <a:xfrm>
            <a:off x="2235005" y="2545776"/>
            <a:ext cx="4928850" cy="769441"/>
          </a:xfrm>
          <a:prstGeom prst="rect">
            <a:avLst/>
          </a:prstGeom>
        </p:spPr>
        <p:txBody>
          <a:bodyPr wrap="none">
            <a:spAutoFit/>
          </a:bodyPr>
          <a:lstStyle/>
          <a:p>
            <a:r>
              <a:rPr lang="en-US" sz="4400" b="1" dirty="0">
                <a:latin typeface="Calibri" panose="020F0502020204030204" pitchFamily="34" charset="0"/>
                <a:ea typeface="Calibri" panose="020F0502020204030204" pitchFamily="34" charset="0"/>
              </a:rPr>
              <a:t> </a:t>
            </a:r>
            <a:r>
              <a:rPr lang="en-US" sz="4400" b="1" u="sng" dirty="0">
                <a:solidFill>
                  <a:srgbClr val="0563C1"/>
                </a:solidFill>
                <a:latin typeface="Calibri" panose="020F0502020204030204" pitchFamily="34" charset="0"/>
                <a:ea typeface="Calibri" panose="020F0502020204030204" pitchFamily="34" charset="0"/>
                <a:hlinkClick r:id="rId2"/>
              </a:rPr>
              <a:t>http://aka.ms/Pax8</a:t>
            </a:r>
            <a:endParaRPr lang="en-US" sz="4400" b="1" dirty="0"/>
          </a:p>
        </p:txBody>
      </p:sp>
      <p:pic>
        <p:nvPicPr>
          <p:cNvPr id="4" name="Picture 3">
            <a:extLst>
              <a:ext uri="{FF2B5EF4-FFF2-40B4-BE49-F238E27FC236}">
                <a16:creationId xmlns:a16="http://schemas.microsoft.com/office/drawing/2014/main" id="{03DB4592-5834-4EF0-BCCF-DE62BA184503}"/>
              </a:ext>
            </a:extLst>
          </p:cNvPr>
          <p:cNvPicPr>
            <a:picLocks noChangeAspect="1"/>
          </p:cNvPicPr>
          <p:nvPr/>
        </p:nvPicPr>
        <p:blipFill rotWithShape="1">
          <a:blip r:embed="rId3" cstate="email">
            <a:alphaModFix amt="15000"/>
            <a:extLst>
              <a:ext uri="{28A0092B-C50C-407E-A947-70E740481C1C}">
                <a14:useLocalDpi xmlns:a14="http://schemas.microsoft.com/office/drawing/2010/main"/>
              </a:ext>
            </a:extLst>
          </a:blip>
          <a:srcRect/>
          <a:stretch/>
        </p:blipFill>
        <p:spPr>
          <a:xfrm>
            <a:off x="7360170" y="1445270"/>
            <a:ext cx="4831830" cy="5435809"/>
          </a:xfrm>
          <a:prstGeom prst="rect">
            <a:avLst/>
          </a:prstGeom>
        </p:spPr>
      </p:pic>
      <p:sp>
        <p:nvSpPr>
          <p:cNvPr id="5" name="TextBox 4">
            <a:extLst>
              <a:ext uri="{FF2B5EF4-FFF2-40B4-BE49-F238E27FC236}">
                <a16:creationId xmlns:a16="http://schemas.microsoft.com/office/drawing/2014/main" id="{DC379479-7CAC-468C-BF28-9BCDF1931C28}"/>
              </a:ext>
            </a:extLst>
          </p:cNvPr>
          <p:cNvSpPr txBox="1"/>
          <p:nvPr/>
        </p:nvSpPr>
        <p:spPr>
          <a:xfrm>
            <a:off x="406402" y="247396"/>
            <a:ext cx="8465749" cy="784830"/>
          </a:xfrm>
          <a:prstGeom prst="rect">
            <a:avLst/>
          </a:prstGeom>
          <a:noFill/>
        </p:spPr>
        <p:txBody>
          <a:bodyPr wrap="square" rtlCol="0">
            <a:spAutoFit/>
          </a:bodyPr>
          <a:lstStyle/>
          <a:p>
            <a:r>
              <a:rPr lang="en-US" sz="4500" b="1" dirty="0">
                <a:solidFill>
                  <a:srgbClr val="72F04B"/>
                </a:solidFill>
                <a:latin typeface="Century Gothic" charset="0"/>
                <a:ea typeface="Century Gothic" charset="0"/>
                <a:cs typeface="Century Gothic" charset="0"/>
              </a:rPr>
              <a:t>Presentations and Labs</a:t>
            </a:r>
            <a:endParaRPr lang="en-US" sz="4500" b="1" dirty="0">
              <a:solidFill>
                <a:schemeClr val="bg2">
                  <a:lumMod val="10000"/>
                </a:schemeClr>
              </a:solidFill>
              <a:latin typeface="Century Gothic" charset="0"/>
              <a:ea typeface="Century Gothic" charset="0"/>
              <a:cs typeface="Century Gothic" charset="0"/>
            </a:endParaRPr>
          </a:p>
        </p:txBody>
      </p:sp>
      <p:pic>
        <p:nvPicPr>
          <p:cNvPr id="6" name="Picture 5">
            <a:extLst>
              <a:ext uri="{FF2B5EF4-FFF2-40B4-BE49-F238E27FC236}">
                <a16:creationId xmlns:a16="http://schemas.microsoft.com/office/drawing/2014/main" id="{8A0690DD-51B9-42F7-B14B-81405CD1EE30}"/>
              </a:ext>
            </a:extLst>
          </p:cNvPr>
          <p:cNvPicPr>
            <a:picLocks noChangeAspect="1"/>
          </p:cNvPicPr>
          <p:nvPr/>
        </p:nvPicPr>
        <p:blipFill>
          <a:blip r:embed="rId4"/>
          <a:stretch>
            <a:fillRect/>
          </a:stretch>
        </p:blipFill>
        <p:spPr>
          <a:xfrm>
            <a:off x="8408760" y="-330457"/>
            <a:ext cx="3783240" cy="2128073"/>
          </a:xfrm>
          <a:prstGeom prst="rect">
            <a:avLst/>
          </a:prstGeom>
        </p:spPr>
      </p:pic>
      <p:pic>
        <p:nvPicPr>
          <p:cNvPr id="7" name="Picture 6">
            <a:extLst>
              <a:ext uri="{FF2B5EF4-FFF2-40B4-BE49-F238E27FC236}">
                <a16:creationId xmlns:a16="http://schemas.microsoft.com/office/drawing/2014/main" id="{52367C30-F043-4D27-9663-F8A50990C0DB}"/>
              </a:ext>
            </a:extLst>
          </p:cNvPr>
          <p:cNvPicPr>
            <a:picLocks noChangeAspect="1"/>
          </p:cNvPicPr>
          <p:nvPr/>
        </p:nvPicPr>
        <p:blipFill>
          <a:blip r:embed="rId5"/>
          <a:stretch>
            <a:fillRect/>
          </a:stretch>
        </p:blipFill>
        <p:spPr>
          <a:xfrm>
            <a:off x="9840815" y="5811375"/>
            <a:ext cx="1946421" cy="874068"/>
          </a:xfrm>
          <a:prstGeom prst="rect">
            <a:avLst/>
          </a:prstGeom>
        </p:spPr>
      </p:pic>
      <p:pic>
        <p:nvPicPr>
          <p:cNvPr id="8" name="Picture 7">
            <a:extLst>
              <a:ext uri="{FF2B5EF4-FFF2-40B4-BE49-F238E27FC236}">
                <a16:creationId xmlns:a16="http://schemas.microsoft.com/office/drawing/2014/main" id="{DCFF52BC-0377-48BE-90F1-4E765DAAB36F}"/>
              </a:ext>
            </a:extLst>
          </p:cNvPr>
          <p:cNvPicPr>
            <a:picLocks noChangeAspect="1"/>
          </p:cNvPicPr>
          <p:nvPr/>
        </p:nvPicPr>
        <p:blipFill>
          <a:blip r:embed="rId6"/>
          <a:stretch>
            <a:fillRect/>
          </a:stretch>
        </p:blipFill>
        <p:spPr>
          <a:xfrm>
            <a:off x="8837084" y="5967383"/>
            <a:ext cx="859394" cy="565177"/>
          </a:xfrm>
          <a:prstGeom prst="rect">
            <a:avLst/>
          </a:prstGeom>
        </p:spPr>
      </p:pic>
      <p:sp>
        <p:nvSpPr>
          <p:cNvPr id="9" name="TextBox 8">
            <a:extLst>
              <a:ext uri="{FF2B5EF4-FFF2-40B4-BE49-F238E27FC236}">
                <a16:creationId xmlns:a16="http://schemas.microsoft.com/office/drawing/2014/main" id="{43C478CA-968F-4828-875D-3BA839BB09BA}"/>
              </a:ext>
            </a:extLst>
          </p:cNvPr>
          <p:cNvSpPr txBox="1"/>
          <p:nvPr/>
        </p:nvSpPr>
        <p:spPr>
          <a:xfrm>
            <a:off x="9695402" y="6015617"/>
            <a:ext cx="362998" cy="461665"/>
          </a:xfrm>
          <a:prstGeom prst="rect">
            <a:avLst/>
          </a:prstGeom>
          <a:noFill/>
        </p:spPr>
        <p:txBody>
          <a:bodyPr wrap="square" rtlCol="0">
            <a:spAutoFit/>
          </a:bodyPr>
          <a:lstStyle/>
          <a:p>
            <a:r>
              <a:rPr lang="en-US" sz="2400" b="1" dirty="0">
                <a:latin typeface="Proxima Nova Extrabold" panose="02000506030000020004" pitchFamily="2" charset="0"/>
              </a:rPr>
              <a:t>+</a:t>
            </a:r>
          </a:p>
        </p:txBody>
      </p:sp>
    </p:spTree>
    <p:extLst>
      <p:ext uri="{BB962C8B-B14F-4D97-AF65-F5344CB8AC3E}">
        <p14:creationId xmlns:p14="http://schemas.microsoft.com/office/powerpoint/2010/main" val="412635542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EBDCB22-6A18-7547-ACF4-08A0269B6C20}"/>
              </a:ext>
            </a:extLst>
          </p:cNvPr>
          <p:cNvPicPr>
            <a:picLocks noChangeAspect="1"/>
          </p:cNvPicPr>
          <p:nvPr/>
        </p:nvPicPr>
        <p:blipFill>
          <a:blip r:embed="rId2"/>
          <a:stretch>
            <a:fillRect/>
          </a:stretch>
        </p:blipFill>
        <p:spPr>
          <a:xfrm>
            <a:off x="1954018" y="1270717"/>
            <a:ext cx="8927252" cy="5021580"/>
          </a:xfrm>
          <a:prstGeom prst="rect">
            <a:avLst/>
          </a:prstGeom>
        </p:spPr>
      </p:pic>
      <p:sp>
        <p:nvSpPr>
          <p:cNvPr id="2" name="Slide Number Placeholder 1">
            <a:extLst>
              <a:ext uri="{FF2B5EF4-FFF2-40B4-BE49-F238E27FC236}">
                <a16:creationId xmlns:a16="http://schemas.microsoft.com/office/drawing/2014/main" id="{567F2B51-8096-064F-9A4C-FBE2EDDD401D}"/>
              </a:ext>
            </a:extLst>
          </p:cNvPr>
          <p:cNvSpPr>
            <a:spLocks noGrp="1"/>
          </p:cNvSpPr>
          <p:nvPr>
            <p:ph type="sldNum" sz="quarter" idx="4"/>
          </p:nvPr>
        </p:nvSpPr>
        <p:spPr/>
        <p:txBody>
          <a:bodyPr/>
          <a:lstStyle/>
          <a:p>
            <a:fld id="{5D73B403-459F-4913-B51C-E9E5DCFB7AF0}" type="slidenum">
              <a:rPr lang="en-US" smtClean="0">
                <a:solidFill>
                  <a:srgbClr val="0078BB"/>
                </a:solidFill>
              </a:rPr>
              <a:pPr/>
              <a:t>9</a:t>
            </a:fld>
            <a:endParaRPr lang="en-US" dirty="0">
              <a:solidFill>
                <a:srgbClr val="0078BB"/>
              </a:solidFill>
            </a:endParaRPr>
          </a:p>
        </p:txBody>
      </p:sp>
      <p:sp>
        <p:nvSpPr>
          <p:cNvPr id="3" name="Title 1">
            <a:extLst>
              <a:ext uri="{FF2B5EF4-FFF2-40B4-BE49-F238E27FC236}">
                <a16:creationId xmlns:a16="http://schemas.microsoft.com/office/drawing/2014/main" id="{08A211CC-9217-F841-B1EA-7908555FF015}"/>
              </a:ext>
            </a:extLst>
          </p:cNvPr>
          <p:cNvSpPr txBox="1">
            <a:spLocks/>
          </p:cNvSpPr>
          <p:nvPr/>
        </p:nvSpPr>
        <p:spPr>
          <a:xfrm>
            <a:off x="1845644" y="4341147"/>
            <a:ext cx="9144000" cy="1049504"/>
          </a:xfrm>
          <a:prstGeom prst="rect">
            <a:avLst/>
          </a:prstGeom>
        </p:spPr>
        <p:txBody>
          <a:bodyPr>
            <a:normAutofit fontScale="97500"/>
          </a:bodyPr>
          <a:lstStyle>
            <a:lvl1pPr algn="ctr" defTabSz="1219170" rtl="0" eaLnBrk="1" latinLnBrk="0" hangingPunct="1">
              <a:spcBef>
                <a:spcPct val="0"/>
              </a:spcBef>
              <a:buNone/>
              <a:defRPr sz="5867" kern="1200">
                <a:solidFill>
                  <a:schemeClr val="tx1"/>
                </a:solidFill>
                <a:latin typeface="+mj-lt"/>
                <a:ea typeface="+mj-ea"/>
                <a:cs typeface="+mj-cs"/>
              </a:defRPr>
            </a:lvl1pPr>
          </a:lstStyle>
          <a:p>
            <a:r>
              <a:rPr lang="en-US" b="1" dirty="0">
                <a:solidFill>
                  <a:schemeClr val="bg2">
                    <a:lumMod val="10000"/>
                  </a:schemeClr>
                </a:solidFill>
                <a:latin typeface="Century Gothic" charset="0"/>
                <a:ea typeface="Century Gothic" charset="0"/>
                <a:cs typeface="Century Gothic" charset="0"/>
              </a:rPr>
              <a:t>Let’s Get Started!</a:t>
            </a:r>
            <a:endParaRPr lang="en-US" dirty="0">
              <a:solidFill>
                <a:schemeClr val="bg2">
                  <a:lumMod val="10000"/>
                </a:schemeClr>
              </a:solidFill>
              <a:latin typeface="Century Gothic" charset="0"/>
              <a:ea typeface="Century Gothic" charset="0"/>
              <a:cs typeface="Century Gothic" charset="0"/>
            </a:endParaRPr>
          </a:p>
        </p:txBody>
      </p:sp>
      <p:pic>
        <p:nvPicPr>
          <p:cNvPr id="9" name="Picture 8">
            <a:extLst>
              <a:ext uri="{FF2B5EF4-FFF2-40B4-BE49-F238E27FC236}">
                <a16:creationId xmlns:a16="http://schemas.microsoft.com/office/drawing/2014/main" id="{388A68F0-EE87-3741-B612-A877626837AD}"/>
              </a:ext>
            </a:extLst>
          </p:cNvPr>
          <p:cNvPicPr>
            <a:picLocks noChangeAspect="1"/>
          </p:cNvPicPr>
          <p:nvPr/>
        </p:nvPicPr>
        <p:blipFill>
          <a:blip r:embed="rId3"/>
          <a:stretch>
            <a:fillRect/>
          </a:stretch>
        </p:blipFill>
        <p:spPr>
          <a:xfrm>
            <a:off x="9471709" y="5392074"/>
            <a:ext cx="3468712" cy="1951150"/>
          </a:xfrm>
          <a:prstGeom prst="rect">
            <a:avLst/>
          </a:prstGeom>
        </p:spPr>
      </p:pic>
      <p:pic>
        <p:nvPicPr>
          <p:cNvPr id="7" name="Picture 6">
            <a:extLst>
              <a:ext uri="{FF2B5EF4-FFF2-40B4-BE49-F238E27FC236}">
                <a16:creationId xmlns:a16="http://schemas.microsoft.com/office/drawing/2014/main" id="{DE3E41EA-C1EC-2740-83B7-74647F263C03}"/>
              </a:ext>
            </a:extLst>
          </p:cNvPr>
          <p:cNvPicPr>
            <a:picLocks noChangeAspect="1"/>
          </p:cNvPicPr>
          <p:nvPr/>
        </p:nvPicPr>
        <p:blipFill>
          <a:blip r:embed="rId4"/>
          <a:stretch>
            <a:fillRect/>
          </a:stretch>
        </p:blipFill>
        <p:spPr>
          <a:xfrm>
            <a:off x="5599868" y="1321659"/>
            <a:ext cx="3134730" cy="1407695"/>
          </a:xfrm>
          <a:prstGeom prst="rect">
            <a:avLst/>
          </a:prstGeom>
        </p:spPr>
      </p:pic>
      <p:pic>
        <p:nvPicPr>
          <p:cNvPr id="10" name="Picture 9">
            <a:extLst>
              <a:ext uri="{FF2B5EF4-FFF2-40B4-BE49-F238E27FC236}">
                <a16:creationId xmlns:a16="http://schemas.microsoft.com/office/drawing/2014/main" id="{51AF3594-AEB7-E141-B199-92A0F462A4F4}"/>
              </a:ext>
            </a:extLst>
          </p:cNvPr>
          <p:cNvPicPr>
            <a:picLocks noChangeAspect="1"/>
          </p:cNvPicPr>
          <p:nvPr/>
        </p:nvPicPr>
        <p:blipFill>
          <a:blip r:embed="rId5"/>
          <a:stretch>
            <a:fillRect/>
          </a:stretch>
        </p:blipFill>
        <p:spPr>
          <a:xfrm>
            <a:off x="3919892" y="1555914"/>
            <a:ext cx="1384062" cy="910225"/>
          </a:xfrm>
          <a:prstGeom prst="rect">
            <a:avLst/>
          </a:prstGeom>
        </p:spPr>
      </p:pic>
      <p:sp>
        <p:nvSpPr>
          <p:cNvPr id="11" name="TextBox 10">
            <a:extLst>
              <a:ext uri="{FF2B5EF4-FFF2-40B4-BE49-F238E27FC236}">
                <a16:creationId xmlns:a16="http://schemas.microsoft.com/office/drawing/2014/main" id="{7D3FE597-05E5-5E4C-B685-5CE6CC3441B8}"/>
              </a:ext>
            </a:extLst>
          </p:cNvPr>
          <p:cNvSpPr txBox="1"/>
          <p:nvPr/>
        </p:nvSpPr>
        <p:spPr>
          <a:xfrm>
            <a:off x="5421115" y="1677537"/>
            <a:ext cx="362998" cy="707886"/>
          </a:xfrm>
          <a:prstGeom prst="rect">
            <a:avLst/>
          </a:prstGeom>
          <a:noFill/>
        </p:spPr>
        <p:txBody>
          <a:bodyPr wrap="square" rtlCol="0">
            <a:spAutoFit/>
          </a:bodyPr>
          <a:lstStyle/>
          <a:p>
            <a:r>
              <a:rPr lang="en-US" sz="4000" b="1" dirty="0">
                <a:latin typeface="Proxima Nova Extrabold" panose="02000506030000020004" pitchFamily="2" charset="0"/>
              </a:rPr>
              <a:t>+</a:t>
            </a:r>
          </a:p>
        </p:txBody>
      </p:sp>
    </p:spTree>
    <p:extLst>
      <p:ext uri="{BB962C8B-B14F-4D97-AF65-F5344CB8AC3E}">
        <p14:creationId xmlns:p14="http://schemas.microsoft.com/office/powerpoint/2010/main" val="746342988"/>
      </p:ext>
    </p:extLst>
  </p:cSld>
  <p:clrMapOvr>
    <a:masterClrMapping/>
  </p:clrMapOvr>
  <p:transition>
    <p:fade/>
  </p:transition>
</p:sld>
</file>

<file path=ppt/theme/theme1.xml><?xml version="1.0" encoding="utf-8"?>
<a:theme xmlns:a="http://schemas.openxmlformats.org/drawingml/2006/main" name="1_Pax8 Sales Template">
  <a:themeElements>
    <a:clrScheme name="Custom 1">
      <a:dk1>
        <a:srgbClr val="38424F"/>
      </a:dk1>
      <a:lt1>
        <a:srgbClr val="FFFFFF"/>
      </a:lt1>
      <a:dk2>
        <a:srgbClr val="1F497D"/>
      </a:dk2>
      <a:lt2>
        <a:srgbClr val="E7E8E9"/>
      </a:lt2>
      <a:accent1>
        <a:srgbClr val="0078BB"/>
      </a:accent1>
      <a:accent2>
        <a:srgbClr val="57B84B"/>
      </a:accent2>
      <a:accent3>
        <a:srgbClr val="F09600"/>
      </a:accent3>
      <a:accent4>
        <a:srgbClr val="0066CC"/>
      </a:accent4>
      <a:accent5>
        <a:srgbClr val="8246AF"/>
      </a:accent5>
      <a:accent6>
        <a:srgbClr val="00B140"/>
      </a:accent6>
      <a:hlink>
        <a:srgbClr val="0066C8"/>
      </a:hlink>
      <a:folHlink>
        <a:srgbClr val="800080"/>
      </a:folHlink>
    </a:clrScheme>
    <a:fontScheme name="Custom 1">
      <a:majorFont>
        <a:latin typeface="Myriad Pro Light"/>
        <a:ea typeface=""/>
        <a:cs typeface=""/>
      </a:majorFont>
      <a:minorFont>
        <a:latin typeface="Myriad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78BB"/>
        </a:solidFill>
        <a:ln w="38100">
          <a:noFill/>
          <a:miter lim="400000"/>
        </a:ln>
      </a:spPr>
      <a:bodyPr wrap="square" lIns="0" tIns="0" rIns="0" bIns="0" anchor="ctr" anchorCtr="0">
        <a:noAutofit/>
      </a:bodyPr>
      <a:lstStyle>
        <a:defPPr algn="ctr" defTabSz="457200">
          <a:defRPr sz="1050">
            <a:solidFill>
              <a:schemeClr val="bg1"/>
            </a:solidFill>
          </a:defRPr>
        </a:defPPr>
      </a:lstStyle>
    </a:spDef>
    <a:lnDef>
      <a:spPr>
        <a:ln w="12700">
          <a:solidFill>
            <a:schemeClr val="bg1">
              <a:lumMod val="85000"/>
            </a:schemeClr>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532</Words>
  <Application>Microsoft Office PowerPoint</Application>
  <PresentationFormat>Widescreen</PresentationFormat>
  <Paragraphs>101</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Calibri</vt:lpstr>
      <vt:lpstr>Century Gothic</vt:lpstr>
      <vt:lpstr>Helvetica-Normal</vt:lpstr>
      <vt:lpstr>Myriad Pro</vt:lpstr>
      <vt:lpstr>Myriad Pro Light</vt:lpstr>
      <vt:lpstr>Proxima Nova Extrabold</vt:lpstr>
      <vt:lpstr>Segoe UI</vt:lpstr>
      <vt:lpstr>1_Pax8 Sales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2019-02-27T04:21:57Z</dcterms:created>
  <dcterms:modified xsi:type="dcterms:W3CDTF">2019-04-16T03:15:06Z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sdeming@microsoft.com</vt:lpwstr>
  </property>
  <property fmtid="{D5CDD505-2E9C-101B-9397-08002B2CF9AE}" pid="5" name="MSIP_Label_f42aa342-8706-4288-bd11-ebb85995028c_SetDate">
    <vt:lpwstr>2019-02-27T04:22:30.8314621Z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315a5b94-2e78-4fee-9f97-77f13ac521be</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